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29"/>
  </p:handoutMasterIdLst>
  <p:sldIdLst>
    <p:sldId id="270" r:id="rId2"/>
    <p:sldId id="258" r:id="rId3"/>
    <p:sldId id="261" r:id="rId4"/>
    <p:sldId id="262" r:id="rId5"/>
    <p:sldId id="263" r:id="rId6"/>
    <p:sldId id="278" r:id="rId7"/>
    <p:sldId id="271" r:id="rId8"/>
    <p:sldId id="279" r:id="rId9"/>
    <p:sldId id="280" r:id="rId10"/>
    <p:sldId id="281" r:id="rId11"/>
    <p:sldId id="282" r:id="rId12"/>
    <p:sldId id="264" r:id="rId13"/>
    <p:sldId id="283" r:id="rId14"/>
    <p:sldId id="284" r:id="rId15"/>
    <p:sldId id="272" r:id="rId16"/>
    <p:sldId id="265" r:id="rId17"/>
    <p:sldId id="266" r:id="rId18"/>
    <p:sldId id="267" r:id="rId19"/>
    <p:sldId id="273" r:id="rId20"/>
    <p:sldId id="274" r:id="rId21"/>
    <p:sldId id="268" r:id="rId22"/>
    <p:sldId id="260" r:id="rId23"/>
    <p:sldId id="275" r:id="rId24"/>
    <p:sldId id="276" r:id="rId25"/>
    <p:sldId id="277" r:id="rId26"/>
    <p:sldId id="256" r:id="rId27"/>
    <p:sldId id="257" r:id="rId28"/>
  </p:sldIdLst>
  <p:sldSz cx="9144000" cy="6858000" type="screen4x3"/>
  <p:notesSz cx="6985000" cy="9271000"/>
  <p:defaultTextStyle>
    <a:defPPr>
      <a:defRPr lang="en-US"/>
    </a:defPPr>
    <a:lvl1pPr algn="l" rtl="0" fontAlgn="base">
      <a:spcBef>
        <a:spcPct val="0"/>
      </a:spcBef>
      <a:spcAft>
        <a:spcPct val="0"/>
      </a:spcAft>
      <a:defRPr sz="2400" kern="1200">
        <a:solidFill>
          <a:schemeClr val="tx1"/>
        </a:solidFill>
        <a:latin typeface="Arial" charset="0"/>
        <a:ea typeface="+mn-ea"/>
        <a:cs typeface="+mn-cs"/>
      </a:defRPr>
    </a:lvl1pPr>
    <a:lvl2pPr marL="457200" algn="l" rtl="0" fontAlgn="base">
      <a:spcBef>
        <a:spcPct val="0"/>
      </a:spcBef>
      <a:spcAft>
        <a:spcPct val="0"/>
      </a:spcAft>
      <a:defRPr sz="2400" kern="1200">
        <a:solidFill>
          <a:schemeClr val="tx1"/>
        </a:solidFill>
        <a:latin typeface="Arial" charset="0"/>
        <a:ea typeface="+mn-ea"/>
        <a:cs typeface="+mn-cs"/>
      </a:defRPr>
    </a:lvl2pPr>
    <a:lvl3pPr marL="914400" algn="l" rtl="0" fontAlgn="base">
      <a:spcBef>
        <a:spcPct val="0"/>
      </a:spcBef>
      <a:spcAft>
        <a:spcPct val="0"/>
      </a:spcAft>
      <a:defRPr sz="2400" kern="1200">
        <a:solidFill>
          <a:schemeClr val="tx1"/>
        </a:solidFill>
        <a:latin typeface="Arial" charset="0"/>
        <a:ea typeface="+mn-ea"/>
        <a:cs typeface="+mn-cs"/>
      </a:defRPr>
    </a:lvl3pPr>
    <a:lvl4pPr marL="1371600" algn="l" rtl="0" fontAlgn="base">
      <a:spcBef>
        <a:spcPct val="0"/>
      </a:spcBef>
      <a:spcAft>
        <a:spcPct val="0"/>
      </a:spcAft>
      <a:defRPr sz="2400" kern="1200">
        <a:solidFill>
          <a:schemeClr val="tx1"/>
        </a:solidFill>
        <a:latin typeface="Arial" charset="0"/>
        <a:ea typeface="+mn-ea"/>
        <a:cs typeface="+mn-cs"/>
      </a:defRPr>
    </a:lvl4pPr>
    <a:lvl5pPr marL="1828800" algn="l" rtl="0" fontAlgn="base">
      <a:spcBef>
        <a:spcPct val="0"/>
      </a:spcBef>
      <a:spcAft>
        <a:spcPct val="0"/>
      </a:spcAft>
      <a:defRPr sz="2400" kern="1200">
        <a:solidFill>
          <a:schemeClr val="tx1"/>
        </a:solidFill>
        <a:latin typeface="Arial" charset="0"/>
        <a:ea typeface="+mn-ea"/>
        <a:cs typeface="+mn-cs"/>
      </a:defRPr>
    </a:lvl5pPr>
    <a:lvl6pPr marL="2286000" algn="l" defTabSz="914400" rtl="0" eaLnBrk="1" latinLnBrk="0" hangingPunct="1">
      <a:defRPr sz="2400" kern="1200">
        <a:solidFill>
          <a:schemeClr val="tx1"/>
        </a:solidFill>
        <a:latin typeface="Arial" charset="0"/>
        <a:ea typeface="+mn-ea"/>
        <a:cs typeface="+mn-cs"/>
      </a:defRPr>
    </a:lvl6pPr>
    <a:lvl7pPr marL="2743200" algn="l" defTabSz="914400" rtl="0" eaLnBrk="1" latinLnBrk="0" hangingPunct="1">
      <a:defRPr sz="2400" kern="1200">
        <a:solidFill>
          <a:schemeClr val="tx1"/>
        </a:solidFill>
        <a:latin typeface="Arial" charset="0"/>
        <a:ea typeface="+mn-ea"/>
        <a:cs typeface="+mn-cs"/>
      </a:defRPr>
    </a:lvl7pPr>
    <a:lvl8pPr marL="3200400" algn="l" defTabSz="914400" rtl="0" eaLnBrk="1" latinLnBrk="0" hangingPunct="1">
      <a:defRPr sz="2400" kern="1200">
        <a:solidFill>
          <a:schemeClr val="tx1"/>
        </a:solidFill>
        <a:latin typeface="Arial" charset="0"/>
        <a:ea typeface="+mn-ea"/>
        <a:cs typeface="+mn-cs"/>
      </a:defRPr>
    </a:lvl8pPr>
    <a:lvl9pPr marL="3657600" algn="l" defTabSz="914400" rtl="0" eaLnBrk="1" latinLnBrk="0" hangingPunct="1">
      <a:defRPr sz="24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6600"/>
    <a:srgbClr val="FFFF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1404" y="-9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8" name="Rectangle 2"/>
          <p:cNvSpPr>
            <a:spLocks noGrp="1" noChangeArrowheads="1"/>
          </p:cNvSpPr>
          <p:nvPr>
            <p:ph type="hdr" sz="quarter"/>
          </p:nvPr>
        </p:nvSpPr>
        <p:spPr bwMode="auto">
          <a:xfrm>
            <a:off x="0" y="0"/>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t" anchorCtr="0" compatLnSpc="1">
            <a:prstTxWarp prst="textNoShape">
              <a:avLst/>
            </a:prstTxWarp>
          </a:bodyPr>
          <a:lstStyle>
            <a:lvl1pPr defTabSz="928688">
              <a:defRPr sz="1200"/>
            </a:lvl1pPr>
          </a:lstStyle>
          <a:p>
            <a:endParaRPr lang="en-US" altLang="en-US"/>
          </a:p>
        </p:txBody>
      </p:sp>
      <p:sp>
        <p:nvSpPr>
          <p:cNvPr id="29699" name="Rectangle 3"/>
          <p:cNvSpPr>
            <a:spLocks noGrp="1" noChangeArrowheads="1"/>
          </p:cNvSpPr>
          <p:nvPr>
            <p:ph type="dt" sz="quarter" idx="1"/>
          </p:nvPr>
        </p:nvSpPr>
        <p:spPr bwMode="auto">
          <a:xfrm>
            <a:off x="3956050" y="0"/>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t" anchorCtr="0" compatLnSpc="1">
            <a:prstTxWarp prst="textNoShape">
              <a:avLst/>
            </a:prstTxWarp>
          </a:bodyPr>
          <a:lstStyle>
            <a:lvl1pPr algn="r" defTabSz="928688">
              <a:defRPr sz="1200"/>
            </a:lvl1pPr>
          </a:lstStyle>
          <a:p>
            <a:endParaRPr lang="en-US" altLang="en-US"/>
          </a:p>
        </p:txBody>
      </p:sp>
      <p:sp>
        <p:nvSpPr>
          <p:cNvPr id="29700" name="Rectangle 4"/>
          <p:cNvSpPr>
            <a:spLocks noGrp="1" noChangeArrowheads="1"/>
          </p:cNvSpPr>
          <p:nvPr>
            <p:ph type="ftr" sz="quarter" idx="2"/>
          </p:nvPr>
        </p:nvSpPr>
        <p:spPr bwMode="auto">
          <a:xfrm>
            <a:off x="0" y="8805863"/>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b" anchorCtr="0" compatLnSpc="1">
            <a:prstTxWarp prst="textNoShape">
              <a:avLst/>
            </a:prstTxWarp>
          </a:bodyPr>
          <a:lstStyle>
            <a:lvl1pPr defTabSz="928688">
              <a:defRPr sz="1200"/>
            </a:lvl1pPr>
          </a:lstStyle>
          <a:p>
            <a:endParaRPr lang="en-US" altLang="en-US"/>
          </a:p>
        </p:txBody>
      </p:sp>
      <p:sp>
        <p:nvSpPr>
          <p:cNvPr id="29701" name="Rectangle 5"/>
          <p:cNvSpPr>
            <a:spLocks noGrp="1" noChangeArrowheads="1"/>
          </p:cNvSpPr>
          <p:nvPr>
            <p:ph type="sldNum" sz="quarter" idx="3"/>
          </p:nvPr>
        </p:nvSpPr>
        <p:spPr bwMode="auto">
          <a:xfrm>
            <a:off x="3956050" y="8805863"/>
            <a:ext cx="3027363" cy="463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2885" tIns="46442" rIns="92885" bIns="46442" numCol="1" anchor="b" anchorCtr="0" compatLnSpc="1">
            <a:prstTxWarp prst="textNoShape">
              <a:avLst/>
            </a:prstTxWarp>
          </a:bodyPr>
          <a:lstStyle>
            <a:lvl1pPr algn="r" defTabSz="928688">
              <a:defRPr sz="1200"/>
            </a:lvl1pPr>
          </a:lstStyle>
          <a:p>
            <a:fld id="{BA034D77-4C0B-4289-A336-16013FAD2851}" type="slidenum">
              <a:rPr lang="en-US" altLang="en-US"/>
              <a:pPr/>
              <a:t>‹#›</a:t>
            </a:fld>
            <a:endParaRPr lang="en-US" altLang="en-US"/>
          </a:p>
        </p:txBody>
      </p:sp>
    </p:spTree>
    <p:extLst>
      <p:ext uri="{BB962C8B-B14F-4D97-AF65-F5344CB8AC3E}">
        <p14:creationId xmlns:p14="http://schemas.microsoft.com/office/powerpoint/2010/main" val="2979519567"/>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D88EC3FD-D4E0-4CEA-84C5-B2802353D8FF}" type="slidenum">
              <a:rPr lang="en-US" altLang="en-US"/>
              <a:pPr/>
              <a:t>‹#›</a:t>
            </a:fld>
            <a:endParaRPr lang="en-US" altLang="en-US"/>
          </a:p>
        </p:txBody>
      </p:sp>
    </p:spTree>
    <p:extLst>
      <p:ext uri="{BB962C8B-B14F-4D97-AF65-F5344CB8AC3E}">
        <p14:creationId xmlns:p14="http://schemas.microsoft.com/office/powerpoint/2010/main" val="826116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EC830692-D2C2-4163-A320-973DCE84E14A}" type="slidenum">
              <a:rPr lang="en-US" altLang="en-US"/>
              <a:pPr/>
              <a:t>‹#›</a:t>
            </a:fld>
            <a:endParaRPr lang="en-US" altLang="en-US"/>
          </a:p>
        </p:txBody>
      </p:sp>
    </p:spTree>
    <p:extLst>
      <p:ext uri="{BB962C8B-B14F-4D97-AF65-F5344CB8AC3E}">
        <p14:creationId xmlns:p14="http://schemas.microsoft.com/office/powerpoint/2010/main" val="5378626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A1DC3FB9-9D33-467D-B139-56748CB9DADD}" type="slidenum">
              <a:rPr lang="en-US" altLang="en-US"/>
              <a:pPr/>
              <a:t>‹#›</a:t>
            </a:fld>
            <a:endParaRPr lang="en-US" altLang="en-US"/>
          </a:p>
        </p:txBody>
      </p:sp>
    </p:spTree>
    <p:extLst>
      <p:ext uri="{BB962C8B-B14F-4D97-AF65-F5344CB8AC3E}">
        <p14:creationId xmlns:p14="http://schemas.microsoft.com/office/powerpoint/2010/main" val="41364409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3" name="Date Placeholder 2"/>
          <p:cNvSpPr>
            <a:spLocks noGrp="1"/>
          </p:cNvSpPr>
          <p:nvPr>
            <p:ph type="dt" sz="half" idx="10"/>
          </p:nvPr>
        </p:nvSpPr>
        <p:spPr>
          <a:xfrm>
            <a:off x="457200" y="6245225"/>
            <a:ext cx="2133600" cy="476250"/>
          </a:xfrm>
        </p:spPr>
        <p:txBody>
          <a:bodyPr/>
          <a:lstStyle>
            <a:lvl1pPr>
              <a:defRPr/>
            </a:lvl1pPr>
          </a:lstStyle>
          <a:p>
            <a:endParaRPr lang="en-US" altLang="en-US"/>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endParaRPr lang="en-US" altLang="en-US"/>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A629831E-5F42-43B8-92E9-53D6C6ED5B2B}" type="slidenum">
              <a:rPr lang="en-US" altLang="en-US"/>
              <a:pPr/>
              <a:t>‹#›</a:t>
            </a:fld>
            <a:endParaRPr lang="en-US" altLang="en-US"/>
          </a:p>
        </p:txBody>
      </p:sp>
    </p:spTree>
    <p:extLst>
      <p:ext uri="{BB962C8B-B14F-4D97-AF65-F5344CB8AC3E}">
        <p14:creationId xmlns:p14="http://schemas.microsoft.com/office/powerpoint/2010/main" val="38878577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50BB4C6-13A1-4C2B-95B3-6970C990F087}" type="slidenum">
              <a:rPr lang="en-US" altLang="en-US"/>
              <a:pPr/>
              <a:t>‹#›</a:t>
            </a:fld>
            <a:endParaRPr lang="en-US" altLang="en-US"/>
          </a:p>
        </p:txBody>
      </p:sp>
    </p:spTree>
    <p:extLst>
      <p:ext uri="{BB962C8B-B14F-4D97-AF65-F5344CB8AC3E}">
        <p14:creationId xmlns:p14="http://schemas.microsoft.com/office/powerpoint/2010/main" val="24773899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endParaRPr lang="en-US" altLang="en-US"/>
          </a:p>
        </p:txBody>
      </p:sp>
      <p:sp>
        <p:nvSpPr>
          <p:cNvPr id="5" name="Footer Placeholder 4"/>
          <p:cNvSpPr>
            <a:spLocks noGrp="1"/>
          </p:cNvSpPr>
          <p:nvPr>
            <p:ph type="ftr" sz="quarter" idx="11"/>
          </p:nvPr>
        </p:nvSpPr>
        <p:spPr/>
        <p:txBody>
          <a:bodyPr/>
          <a:lstStyle>
            <a:lvl1pPr>
              <a:defRPr/>
            </a:lvl1pPr>
          </a:lstStyle>
          <a:p>
            <a:endParaRPr lang="en-US" altLang="en-US"/>
          </a:p>
        </p:txBody>
      </p:sp>
      <p:sp>
        <p:nvSpPr>
          <p:cNvPr id="6" name="Slide Number Placeholder 5"/>
          <p:cNvSpPr>
            <a:spLocks noGrp="1"/>
          </p:cNvSpPr>
          <p:nvPr>
            <p:ph type="sldNum" sz="quarter" idx="12"/>
          </p:nvPr>
        </p:nvSpPr>
        <p:spPr/>
        <p:txBody>
          <a:bodyPr/>
          <a:lstStyle>
            <a:lvl1pPr>
              <a:defRPr/>
            </a:lvl1pPr>
          </a:lstStyle>
          <a:p>
            <a:fld id="{360C4CA3-AAD2-4E81-BDB9-1EFB3F7AED58}" type="slidenum">
              <a:rPr lang="en-US" altLang="en-US"/>
              <a:pPr/>
              <a:t>‹#›</a:t>
            </a:fld>
            <a:endParaRPr lang="en-US" altLang="en-US"/>
          </a:p>
        </p:txBody>
      </p:sp>
    </p:spTree>
    <p:extLst>
      <p:ext uri="{BB962C8B-B14F-4D97-AF65-F5344CB8AC3E}">
        <p14:creationId xmlns:p14="http://schemas.microsoft.com/office/powerpoint/2010/main" val="9953391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708C72A1-05BF-4142-BC04-88D667FAD7C2}" type="slidenum">
              <a:rPr lang="en-US" altLang="en-US"/>
              <a:pPr/>
              <a:t>‹#›</a:t>
            </a:fld>
            <a:endParaRPr lang="en-US" altLang="en-US"/>
          </a:p>
        </p:txBody>
      </p:sp>
    </p:spTree>
    <p:extLst>
      <p:ext uri="{BB962C8B-B14F-4D97-AF65-F5344CB8AC3E}">
        <p14:creationId xmlns:p14="http://schemas.microsoft.com/office/powerpoint/2010/main" val="23055987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lvl1pPr>
              <a:defRPr/>
            </a:lvl1pPr>
          </a:lstStyle>
          <a:p>
            <a:endParaRPr lang="en-US" altLang="en-US"/>
          </a:p>
        </p:txBody>
      </p:sp>
      <p:sp>
        <p:nvSpPr>
          <p:cNvPr id="8" name="Footer Placeholder 7"/>
          <p:cNvSpPr>
            <a:spLocks noGrp="1"/>
          </p:cNvSpPr>
          <p:nvPr>
            <p:ph type="ftr" sz="quarter" idx="11"/>
          </p:nvPr>
        </p:nvSpPr>
        <p:spPr/>
        <p:txBody>
          <a:bodyPr/>
          <a:lstStyle>
            <a:lvl1pPr>
              <a:defRPr/>
            </a:lvl1pPr>
          </a:lstStyle>
          <a:p>
            <a:endParaRPr lang="en-US" altLang="en-US"/>
          </a:p>
        </p:txBody>
      </p:sp>
      <p:sp>
        <p:nvSpPr>
          <p:cNvPr id="9" name="Slide Number Placeholder 8"/>
          <p:cNvSpPr>
            <a:spLocks noGrp="1"/>
          </p:cNvSpPr>
          <p:nvPr>
            <p:ph type="sldNum" sz="quarter" idx="12"/>
          </p:nvPr>
        </p:nvSpPr>
        <p:spPr/>
        <p:txBody>
          <a:bodyPr/>
          <a:lstStyle>
            <a:lvl1pPr>
              <a:defRPr/>
            </a:lvl1pPr>
          </a:lstStyle>
          <a:p>
            <a:fld id="{DE113739-4420-4645-92FB-C9E8C0B020D0}" type="slidenum">
              <a:rPr lang="en-US" altLang="en-US"/>
              <a:pPr/>
              <a:t>‹#›</a:t>
            </a:fld>
            <a:endParaRPr lang="en-US" altLang="en-US"/>
          </a:p>
        </p:txBody>
      </p:sp>
    </p:spTree>
    <p:extLst>
      <p:ext uri="{BB962C8B-B14F-4D97-AF65-F5344CB8AC3E}">
        <p14:creationId xmlns:p14="http://schemas.microsoft.com/office/powerpoint/2010/main" val="11538349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lvl1pPr>
              <a:defRPr/>
            </a:lvl1pPr>
          </a:lstStyle>
          <a:p>
            <a:endParaRPr lang="en-US" altLang="en-US"/>
          </a:p>
        </p:txBody>
      </p:sp>
      <p:sp>
        <p:nvSpPr>
          <p:cNvPr id="4" name="Footer Placeholder 3"/>
          <p:cNvSpPr>
            <a:spLocks noGrp="1"/>
          </p:cNvSpPr>
          <p:nvPr>
            <p:ph type="ftr" sz="quarter" idx="11"/>
          </p:nvPr>
        </p:nvSpPr>
        <p:spPr/>
        <p:txBody>
          <a:bodyPr/>
          <a:lstStyle>
            <a:lvl1pPr>
              <a:defRPr/>
            </a:lvl1pPr>
          </a:lstStyle>
          <a:p>
            <a:endParaRPr lang="en-US" altLang="en-US"/>
          </a:p>
        </p:txBody>
      </p:sp>
      <p:sp>
        <p:nvSpPr>
          <p:cNvPr id="5" name="Slide Number Placeholder 4"/>
          <p:cNvSpPr>
            <a:spLocks noGrp="1"/>
          </p:cNvSpPr>
          <p:nvPr>
            <p:ph type="sldNum" sz="quarter" idx="12"/>
          </p:nvPr>
        </p:nvSpPr>
        <p:spPr/>
        <p:txBody>
          <a:bodyPr/>
          <a:lstStyle>
            <a:lvl1pPr>
              <a:defRPr/>
            </a:lvl1pPr>
          </a:lstStyle>
          <a:p>
            <a:fld id="{ED48A6F4-EF2E-401A-86F4-D5D81C866BA0}" type="slidenum">
              <a:rPr lang="en-US" altLang="en-US"/>
              <a:pPr/>
              <a:t>‹#›</a:t>
            </a:fld>
            <a:endParaRPr lang="en-US" altLang="en-US"/>
          </a:p>
        </p:txBody>
      </p:sp>
    </p:spTree>
    <p:extLst>
      <p:ext uri="{BB962C8B-B14F-4D97-AF65-F5344CB8AC3E}">
        <p14:creationId xmlns:p14="http://schemas.microsoft.com/office/powerpoint/2010/main" val="49343402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lvl1pPr>
          </a:lstStyle>
          <a:p>
            <a:endParaRPr lang="en-US" altLang="en-US"/>
          </a:p>
        </p:txBody>
      </p:sp>
      <p:sp>
        <p:nvSpPr>
          <p:cNvPr id="3" name="Footer Placeholder 2"/>
          <p:cNvSpPr>
            <a:spLocks noGrp="1"/>
          </p:cNvSpPr>
          <p:nvPr>
            <p:ph type="ftr" sz="quarter" idx="11"/>
          </p:nvPr>
        </p:nvSpPr>
        <p:spPr/>
        <p:txBody>
          <a:bodyPr/>
          <a:lstStyle>
            <a:lvl1pPr>
              <a:defRPr/>
            </a:lvl1pPr>
          </a:lstStyle>
          <a:p>
            <a:endParaRPr lang="en-US" altLang="en-US"/>
          </a:p>
        </p:txBody>
      </p:sp>
      <p:sp>
        <p:nvSpPr>
          <p:cNvPr id="4" name="Slide Number Placeholder 3"/>
          <p:cNvSpPr>
            <a:spLocks noGrp="1"/>
          </p:cNvSpPr>
          <p:nvPr>
            <p:ph type="sldNum" sz="quarter" idx="12"/>
          </p:nvPr>
        </p:nvSpPr>
        <p:spPr/>
        <p:txBody>
          <a:bodyPr/>
          <a:lstStyle>
            <a:lvl1pPr>
              <a:defRPr/>
            </a:lvl1pPr>
          </a:lstStyle>
          <a:p>
            <a:fld id="{93C40A8C-F7AD-4F85-A3DE-01B9355E5202}" type="slidenum">
              <a:rPr lang="en-US" altLang="en-US"/>
              <a:pPr/>
              <a:t>‹#›</a:t>
            </a:fld>
            <a:endParaRPr lang="en-US" altLang="en-US"/>
          </a:p>
        </p:txBody>
      </p:sp>
    </p:spTree>
    <p:extLst>
      <p:ext uri="{BB962C8B-B14F-4D97-AF65-F5344CB8AC3E}">
        <p14:creationId xmlns:p14="http://schemas.microsoft.com/office/powerpoint/2010/main" val="450109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402E9F5D-6E16-4E3C-AC0B-45A5A03CDAD6}" type="slidenum">
              <a:rPr lang="en-US" altLang="en-US"/>
              <a:pPr/>
              <a:t>‹#›</a:t>
            </a:fld>
            <a:endParaRPr lang="en-US" altLang="en-US"/>
          </a:p>
        </p:txBody>
      </p:sp>
    </p:spTree>
    <p:extLst>
      <p:ext uri="{BB962C8B-B14F-4D97-AF65-F5344CB8AC3E}">
        <p14:creationId xmlns:p14="http://schemas.microsoft.com/office/powerpoint/2010/main" val="2333440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lvl1pPr>
          </a:lstStyle>
          <a:p>
            <a:endParaRPr lang="en-US" altLang="en-US"/>
          </a:p>
        </p:txBody>
      </p:sp>
      <p:sp>
        <p:nvSpPr>
          <p:cNvPr id="6" name="Footer Placeholder 5"/>
          <p:cNvSpPr>
            <a:spLocks noGrp="1"/>
          </p:cNvSpPr>
          <p:nvPr>
            <p:ph type="ftr" sz="quarter" idx="11"/>
          </p:nvPr>
        </p:nvSpPr>
        <p:spPr/>
        <p:txBody>
          <a:bodyPr/>
          <a:lstStyle>
            <a:lvl1pPr>
              <a:defRPr/>
            </a:lvl1pPr>
          </a:lstStyle>
          <a:p>
            <a:endParaRPr lang="en-US" altLang="en-US"/>
          </a:p>
        </p:txBody>
      </p:sp>
      <p:sp>
        <p:nvSpPr>
          <p:cNvPr id="7" name="Slide Number Placeholder 6"/>
          <p:cNvSpPr>
            <a:spLocks noGrp="1"/>
          </p:cNvSpPr>
          <p:nvPr>
            <p:ph type="sldNum" sz="quarter" idx="12"/>
          </p:nvPr>
        </p:nvSpPr>
        <p:spPr/>
        <p:txBody>
          <a:bodyPr/>
          <a:lstStyle>
            <a:lvl1pPr>
              <a:defRPr/>
            </a:lvl1pPr>
          </a:lstStyle>
          <a:p>
            <a:fld id="{F59BAFED-540D-44DC-B2D9-89B39DFBD721}" type="slidenum">
              <a:rPr lang="en-US" altLang="en-US"/>
              <a:pPr/>
              <a:t>‹#›</a:t>
            </a:fld>
            <a:endParaRPr lang="en-US" altLang="en-US"/>
          </a:p>
        </p:txBody>
      </p:sp>
    </p:spTree>
    <p:extLst>
      <p:ext uri="{BB962C8B-B14F-4D97-AF65-F5344CB8AC3E}">
        <p14:creationId xmlns:p14="http://schemas.microsoft.com/office/powerpoint/2010/main" val="9434918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en-US" noProof="1"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en-US" noProof="1" smtClean="0"/>
              <a:t>Click to edit Master text styles</a:t>
            </a:r>
          </a:p>
          <a:p>
            <a:pPr lvl="1"/>
            <a:r>
              <a:rPr lang="en-US" altLang="en-US" noProof="1" smtClean="0"/>
              <a:t>Second level</a:t>
            </a:r>
          </a:p>
          <a:p>
            <a:pPr lvl="2"/>
            <a:r>
              <a:rPr lang="en-US" altLang="en-US" noProof="1" smtClean="0"/>
              <a:t>Third level</a:t>
            </a:r>
          </a:p>
          <a:p>
            <a:pPr lvl="3"/>
            <a:r>
              <a:rPr lang="en-US" altLang="en-US" noProof="1" smtClean="0"/>
              <a:t>Fourth level</a:t>
            </a:r>
          </a:p>
          <a:p>
            <a:pPr lvl="4"/>
            <a:r>
              <a:rPr lang="en-US" altLang="en-US" noProof="1"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noProof="1"/>
            </a:lvl1pPr>
          </a:lstStyle>
          <a:p>
            <a:endParaRPr lang="en-US" altLang="en-U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noProof="1"/>
            </a:lvl1pPr>
          </a:lstStyle>
          <a:p>
            <a:endParaRPr lang="en-US" altLang="en-U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noProof="1"/>
            </a:lvl1pPr>
          </a:lstStyle>
          <a:p>
            <a:fld id="{64562DE6-1881-4DB5-B308-7EA9073C1943}" type="slidenum">
              <a:rPr altLang="en-US"/>
              <a:pPr/>
              <a:t>‹#›</a:t>
            </a:fld>
            <a:endParaRPr lang="en-US" altLang="en-US"/>
          </a:p>
        </p:txBody>
      </p:sp>
    </p:spTree>
  </p:cSld>
  <p:clrMap bg1="dk2" tx1="lt1" bg2="dk1"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charset="0"/>
        </a:defRPr>
      </a:lvl2pPr>
      <a:lvl3pPr algn="ctr" rtl="0" fontAlgn="base">
        <a:spcBef>
          <a:spcPct val="0"/>
        </a:spcBef>
        <a:spcAft>
          <a:spcPct val="0"/>
        </a:spcAft>
        <a:defRPr sz="4400">
          <a:solidFill>
            <a:schemeClr val="tx2"/>
          </a:solidFill>
          <a:latin typeface="Arial" charset="0"/>
        </a:defRPr>
      </a:lvl3pPr>
      <a:lvl4pPr algn="ctr" rtl="0" fontAlgn="base">
        <a:spcBef>
          <a:spcPct val="0"/>
        </a:spcBef>
        <a:spcAft>
          <a:spcPct val="0"/>
        </a:spcAft>
        <a:defRPr sz="4400">
          <a:solidFill>
            <a:schemeClr val="tx2"/>
          </a:solidFill>
          <a:latin typeface="Arial" charset="0"/>
        </a:defRPr>
      </a:lvl4pPr>
      <a:lvl5pPr algn="ctr" rtl="0" fontAlgn="base">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defRPr>
      </a:lvl2pPr>
      <a:lvl3pPr marL="1143000" indent="-228600" algn="l" rtl="0" fontAlgn="base">
        <a:spcBef>
          <a:spcPct val="20000"/>
        </a:spcBef>
        <a:spcAft>
          <a:spcPct val="0"/>
        </a:spcAft>
        <a:buChar char="•"/>
        <a:defRPr sz="2400">
          <a:solidFill>
            <a:schemeClr val="tx1"/>
          </a:solidFill>
          <a:latin typeface="+mn-lt"/>
        </a:defRPr>
      </a:lvl3pPr>
      <a:lvl4pPr marL="1600200" indent="-228600" algn="l" rtl="0" fontAlgn="base">
        <a:spcBef>
          <a:spcPct val="20000"/>
        </a:spcBef>
        <a:spcAft>
          <a:spcPct val="0"/>
        </a:spcAft>
        <a:buChar char="–"/>
        <a:defRPr sz="2000">
          <a:solidFill>
            <a:schemeClr val="tx1"/>
          </a:solidFill>
          <a:latin typeface="+mn-lt"/>
        </a:defRPr>
      </a:lvl4pPr>
      <a:lvl5pPr marL="2057400" indent="-228600" algn="l" rtl="0" fontAlgn="base">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wmf"/></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pn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0.jpeg"/><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3.png"/><Relationship Id="rId4" Type="http://schemas.openxmlformats.org/officeDocument/2006/relationships/image" Target="../media/image32.png"/></Relationships>
</file>

<file path=ppt/slides/_rels/slide2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36.wmf"/><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39.wmf"/></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7.png"/><Relationship Id="rId1" Type="http://schemas.openxmlformats.org/officeDocument/2006/relationships/slideLayout" Target="../slideLayouts/slideLayout2.xml"/><Relationship Id="rId4" Type="http://schemas.openxmlformats.org/officeDocument/2006/relationships/image" Target="../media/image41.png"/></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44.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80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7413" name="Rectangle 5"/>
          <p:cNvSpPr>
            <a:spLocks noChangeArrowheads="1"/>
          </p:cNvSpPr>
          <p:nvPr/>
        </p:nvSpPr>
        <p:spPr bwMode="auto">
          <a:xfrm>
            <a:off x="1905000" y="3184525"/>
            <a:ext cx="5292725"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000" b="1" noProof="1">
                <a:solidFill>
                  <a:srgbClr val="FF6600"/>
                </a:solidFill>
                <a:effectLst>
                  <a:outerShdw blurRad="38100" dist="38100" dir="2700000" algn="tl">
                    <a:srgbClr val="000000"/>
                  </a:outerShdw>
                </a:effectLst>
              </a:rPr>
              <a:t>El día de los muertos</a:t>
            </a:r>
          </a:p>
        </p:txBody>
      </p:sp>
      <p:sp>
        <p:nvSpPr>
          <p:cNvPr id="17414" name="Rectangle 6"/>
          <p:cNvSpPr>
            <a:spLocks noChangeArrowheads="1"/>
          </p:cNvSpPr>
          <p:nvPr/>
        </p:nvSpPr>
        <p:spPr bwMode="auto">
          <a:xfrm>
            <a:off x="304800" y="5181600"/>
            <a:ext cx="8839200" cy="119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noProof="1"/>
              <a:t>“Life is but a dream. It is only when we</a:t>
            </a:r>
          </a:p>
          <a:p>
            <a:r>
              <a:rPr lang="en-US" altLang="en-US" sz="3600" b="1" noProof="1"/>
              <a:t>die, that we can truly live.”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8" name="Picture 2" descr="calac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76400" y="533400"/>
            <a:ext cx="5791200" cy="58674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mariachi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09800" y="304800"/>
            <a:ext cx="4876800" cy="60198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267" name="Rectangle 3"/>
          <p:cNvSpPr>
            <a:spLocks noChangeArrowheads="1"/>
          </p:cNvSpPr>
          <p:nvPr/>
        </p:nvSpPr>
        <p:spPr bwMode="auto">
          <a:xfrm>
            <a:off x="152400" y="-76200"/>
            <a:ext cx="31686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 Catrina</a:t>
            </a:r>
          </a:p>
        </p:txBody>
      </p:sp>
      <p:sp>
        <p:nvSpPr>
          <p:cNvPr id="11268" name="Rectangle 4"/>
          <p:cNvSpPr>
            <a:spLocks noChangeArrowheads="1"/>
          </p:cNvSpPr>
          <p:nvPr/>
        </p:nvSpPr>
        <p:spPr bwMode="auto">
          <a:xfrm>
            <a:off x="76200" y="990600"/>
            <a:ext cx="4562475"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effectLst>
                  <a:outerShdw blurRad="38100" dist="38100" dir="2700000" algn="tl">
                    <a:srgbClr val="000000"/>
                  </a:outerShdw>
                </a:effectLst>
              </a:rPr>
              <a:t>• Represents death (now)</a:t>
            </a:r>
          </a:p>
          <a:p>
            <a:pPr algn="ctr"/>
            <a:r>
              <a:rPr lang="en-US" altLang="en-US" b="1" noProof="1">
                <a:effectLst>
                  <a:outerShdw blurRad="38100" dist="38100" dir="2700000" algn="tl">
                    <a:srgbClr val="000000"/>
                  </a:outerShdw>
                </a:effectLst>
              </a:rPr>
              <a:t>• Was created by Jose Guadelupe Posada</a:t>
            </a:r>
          </a:p>
          <a:p>
            <a:pPr algn="ctr"/>
            <a:r>
              <a:rPr lang="en-US" altLang="en-US" b="1" noProof="1">
                <a:effectLst>
                  <a:outerShdw blurRad="38100" dist="38100" dir="2700000" algn="tl">
                    <a:srgbClr val="000000"/>
                  </a:outerShdw>
                </a:effectLst>
              </a:rPr>
              <a:t>• Notice: feminine form &amp; beautiful decorations</a:t>
            </a:r>
          </a:p>
        </p:txBody>
      </p:sp>
      <p:pic>
        <p:nvPicPr>
          <p:cNvPr id="11269"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8800" y="152400"/>
            <a:ext cx="3200400" cy="3276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794" y="3271044"/>
            <a:ext cx="3738562" cy="3435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71"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0" y="3505200"/>
            <a:ext cx="2351088" cy="3200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685800" y="0"/>
            <a:ext cx="7772400" cy="1143000"/>
          </a:xfrm>
        </p:spPr>
        <p:txBody>
          <a:bodyPr/>
          <a:lstStyle/>
          <a:p>
            <a:r>
              <a:rPr lang="en-US" altLang="en-US" b="1" u="sng">
                <a:solidFill>
                  <a:srgbClr val="FF6600"/>
                </a:solidFill>
                <a:effectLst>
                  <a:outerShdw blurRad="38100" dist="38100" dir="2700000" algn="tl">
                    <a:srgbClr val="000000"/>
                  </a:outerShdw>
                </a:effectLst>
              </a:rPr>
              <a:t>Catrina</a:t>
            </a:r>
          </a:p>
        </p:txBody>
      </p:sp>
      <p:sp>
        <p:nvSpPr>
          <p:cNvPr id="36867" name="Text Box 3"/>
          <p:cNvSpPr txBox="1">
            <a:spLocks noChangeArrowheads="1"/>
          </p:cNvSpPr>
          <p:nvPr/>
        </p:nvSpPr>
        <p:spPr bwMode="auto">
          <a:xfrm>
            <a:off x="457200" y="990600"/>
            <a:ext cx="7543800" cy="2041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3200" b="1" u="sng">
                <a:latin typeface="Times New Roman" pitchFamily="1" charset="0"/>
              </a:rPr>
              <a:t>Catrina</a:t>
            </a:r>
            <a:r>
              <a:rPr lang="en-US" altLang="en-US" sz="3200">
                <a:latin typeface="Times New Roman" pitchFamily="1" charset="0"/>
              </a:rPr>
              <a:t> is the most recognizable symbol for </a:t>
            </a:r>
            <a:r>
              <a:rPr lang="en-US" altLang="en-US" sz="3200" b="1" u="sng">
                <a:latin typeface="Times New Roman" pitchFamily="1" charset="0"/>
              </a:rPr>
              <a:t>Day of the Dead</a:t>
            </a:r>
            <a:r>
              <a:rPr lang="en-US" altLang="en-US" sz="3200">
                <a:latin typeface="Times New Roman" pitchFamily="1" charset="0"/>
              </a:rPr>
              <a:t>.  She is now a </a:t>
            </a:r>
            <a:r>
              <a:rPr lang="en-US" altLang="en-US" sz="3200" b="1" u="sng">
                <a:latin typeface="Times New Roman" pitchFamily="1" charset="0"/>
              </a:rPr>
              <a:t>calacas</a:t>
            </a:r>
            <a:r>
              <a:rPr lang="en-US" altLang="en-US" sz="3200">
                <a:latin typeface="Times New Roman" pitchFamily="1" charset="0"/>
              </a:rPr>
              <a:t> and was painted by </a:t>
            </a:r>
            <a:r>
              <a:rPr lang="en-US" altLang="en-US" sz="3200" b="1" u="sng">
                <a:latin typeface="Times New Roman" pitchFamily="1" charset="0"/>
              </a:rPr>
              <a:t>José Guadalupe Posada</a:t>
            </a:r>
            <a:r>
              <a:rPr lang="en-US" altLang="en-US" sz="3200">
                <a:latin typeface="Times New Roman" pitchFamily="1" charset="0"/>
              </a:rPr>
              <a:t>, a famous artist from Mexico.</a:t>
            </a:r>
          </a:p>
        </p:txBody>
      </p:sp>
      <p:pic>
        <p:nvPicPr>
          <p:cNvPr id="36868" name="Picture 4" descr="lacatrina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3657600"/>
            <a:ext cx="2286000" cy="2895600"/>
          </a:xfrm>
          <a:prstGeom prst="rect">
            <a:avLst/>
          </a:prstGeom>
          <a:noFill/>
          <a:extLst>
            <a:ext uri="{909E8E84-426E-40DD-AFC4-6F175D3DCCD1}">
              <a14:hiddenFill xmlns:a14="http://schemas.microsoft.com/office/drawing/2010/main">
                <a:solidFill>
                  <a:srgbClr val="FFFFFF"/>
                </a:solidFill>
              </a14:hiddenFill>
            </a:ext>
          </a:extLst>
        </p:spPr>
      </p:pic>
      <p:pic>
        <p:nvPicPr>
          <p:cNvPr id="36869" name="Picture 5" descr="p11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91200" y="3200400"/>
            <a:ext cx="2286000" cy="34321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685800" y="76200"/>
            <a:ext cx="7772400" cy="1143000"/>
          </a:xfrm>
        </p:spPr>
        <p:txBody>
          <a:bodyPr/>
          <a:lstStyle/>
          <a:p>
            <a:r>
              <a:rPr lang="en-US" altLang="en-US" b="1">
                <a:solidFill>
                  <a:srgbClr val="FF6600"/>
                </a:solidFill>
                <a:effectLst>
                  <a:outerShdw blurRad="38100" dist="38100" dir="2700000" algn="tl">
                    <a:srgbClr val="000000"/>
                  </a:outerShdw>
                </a:effectLst>
              </a:rPr>
              <a:t>Works of José Guadalupe Posada</a:t>
            </a:r>
          </a:p>
        </p:txBody>
      </p:sp>
      <p:pic>
        <p:nvPicPr>
          <p:cNvPr id="37891" name="Picture 3" descr="horsebac_ride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1143000"/>
            <a:ext cx="1981200" cy="2819400"/>
          </a:xfrm>
          <a:prstGeom prst="rect">
            <a:avLst/>
          </a:prstGeom>
          <a:noFill/>
          <a:extLst>
            <a:ext uri="{909E8E84-426E-40DD-AFC4-6F175D3DCCD1}">
              <a14:hiddenFill xmlns:a14="http://schemas.microsoft.com/office/drawing/2010/main">
                <a:solidFill>
                  <a:srgbClr val="FFFFFF"/>
                </a:solidFill>
              </a14:hiddenFill>
            </a:ext>
          </a:extLst>
        </p:spPr>
      </p:pic>
      <p:pic>
        <p:nvPicPr>
          <p:cNvPr id="37892" name="Picture 4" descr="panteon_de_calave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62200" y="2514600"/>
            <a:ext cx="2411413" cy="3257550"/>
          </a:xfrm>
          <a:prstGeom prst="rect">
            <a:avLst/>
          </a:prstGeom>
          <a:noFill/>
          <a:extLst>
            <a:ext uri="{909E8E84-426E-40DD-AFC4-6F175D3DCCD1}">
              <a14:hiddenFill xmlns:a14="http://schemas.microsoft.com/office/drawing/2010/main">
                <a:solidFill>
                  <a:srgbClr val="FFFFFF"/>
                </a:solidFill>
              </a14:hiddenFill>
            </a:ext>
          </a:extLst>
        </p:spPr>
      </p:pic>
      <p:pic>
        <p:nvPicPr>
          <p:cNvPr id="37893" name="Picture 5" descr="posad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867400" y="990600"/>
            <a:ext cx="2038350" cy="2057400"/>
          </a:xfrm>
          <a:prstGeom prst="rect">
            <a:avLst/>
          </a:prstGeom>
          <a:noFill/>
          <a:extLst>
            <a:ext uri="{909E8E84-426E-40DD-AFC4-6F175D3DCCD1}">
              <a14:hiddenFill xmlns:a14="http://schemas.microsoft.com/office/drawing/2010/main">
                <a:solidFill>
                  <a:srgbClr val="FFFFFF"/>
                </a:solidFill>
              </a14:hiddenFill>
            </a:ext>
          </a:extLst>
        </p:spPr>
      </p:pic>
      <p:pic>
        <p:nvPicPr>
          <p:cNvPr id="37894" name="Picture 6" descr="posada"/>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81600" y="3276600"/>
            <a:ext cx="3352800" cy="31242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2531" name="Rectangle 3"/>
          <p:cNvSpPr>
            <a:spLocks noChangeArrowheads="1"/>
          </p:cNvSpPr>
          <p:nvPr/>
        </p:nvSpPr>
        <p:spPr bwMode="auto">
          <a:xfrm>
            <a:off x="152400" y="-76200"/>
            <a:ext cx="3849688"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a:solidFill>
                  <a:srgbClr val="FF6600"/>
                </a:solidFill>
                <a:effectLst>
                  <a:outerShdw blurRad="38100" dist="38100" dir="2700000" algn="tl">
                    <a:srgbClr val="000000"/>
                  </a:outerShdw>
                </a:effectLst>
              </a:rPr>
              <a:t>M</a:t>
            </a:r>
            <a:r>
              <a:rPr lang="en-US" altLang="en-US" sz="4800" b="1" noProof="1">
                <a:solidFill>
                  <a:srgbClr val="FF6600"/>
                </a:solidFill>
                <a:effectLst>
                  <a:outerShdw blurRad="38100" dist="38100" dir="2700000" algn="tl">
                    <a:srgbClr val="000000"/>
                  </a:outerShdw>
                </a:effectLst>
              </a:rPr>
              <a:t>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pic>
        <p:nvPicPr>
          <p:cNvPr id="22536" name="Picture 8"/>
          <p:cNvPicPr>
            <a:picLocks noGrp="1" noChangeAspect="1" noChangeArrowheads="1"/>
          </p:cNvPicPr>
          <p:nvPr>
            <p:ph type="title"/>
          </p:nvPr>
        </p:nvPicPr>
        <p:blipFill>
          <a:blip r:embed="rId3">
            <a:extLst>
              <a:ext uri="{28A0092B-C50C-407E-A947-70E740481C1C}">
                <a14:useLocalDpi xmlns:a14="http://schemas.microsoft.com/office/drawing/2010/main" val="0"/>
              </a:ext>
            </a:extLst>
          </a:blip>
          <a:srcRect/>
          <a:stretch>
            <a:fillRect/>
          </a:stretch>
        </p:blipFill>
        <p:spPr>
          <a:xfrm>
            <a:off x="4332288" y="152400"/>
            <a:ext cx="4354512" cy="3149600"/>
          </a:xfrm>
          <a:ln/>
        </p:spPr>
      </p:pic>
      <p:pic>
        <p:nvPicPr>
          <p:cNvPr id="22537"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1700" y="3533775"/>
            <a:ext cx="4762500" cy="3171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253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4800" y="838200"/>
            <a:ext cx="3448050" cy="2586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291" name="Rectangle 3"/>
          <p:cNvSpPr>
            <a:spLocks noChangeArrowheads="1"/>
          </p:cNvSpPr>
          <p:nvPr/>
        </p:nvSpPr>
        <p:spPr bwMode="auto">
          <a:xfrm>
            <a:off x="2743200" y="-76200"/>
            <a:ext cx="36639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Las ofrendas</a:t>
            </a:r>
          </a:p>
        </p:txBody>
      </p:sp>
      <p:sp>
        <p:nvSpPr>
          <p:cNvPr id="12292" name="Rectangle 4"/>
          <p:cNvSpPr>
            <a:spLocks noChangeArrowheads="1"/>
          </p:cNvSpPr>
          <p:nvPr/>
        </p:nvSpPr>
        <p:spPr bwMode="auto">
          <a:xfrm>
            <a:off x="76200" y="603250"/>
            <a:ext cx="8534400" cy="6178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altLang="en-US" b="1">
              <a:solidFill>
                <a:srgbClr val="000000"/>
              </a:solidFill>
            </a:endParaRPr>
          </a:p>
          <a:p>
            <a:pPr>
              <a:buFontTx/>
              <a:buChar char="•"/>
            </a:pPr>
            <a:r>
              <a:rPr lang="en-US" altLang="en-US" sz="2000" b="1" noProof="1">
                <a:solidFill>
                  <a:srgbClr val="000000"/>
                </a:solidFill>
              </a:rPr>
              <a:t>Altars are set up at homes and at grave sites.</a:t>
            </a:r>
            <a:endParaRPr lang="en-US" altLang="en-US" sz="2000" b="1">
              <a:solidFill>
                <a:srgbClr val="000000"/>
              </a:solidFill>
            </a:endParaRPr>
          </a:p>
          <a:p>
            <a:endParaRPr lang="en-US" altLang="en-US" sz="2000" b="1" noProof="1">
              <a:solidFill>
                <a:srgbClr val="000000"/>
              </a:solidFill>
            </a:endParaRPr>
          </a:p>
          <a:p>
            <a:r>
              <a:rPr lang="en-US" altLang="en-US" b="1" noProof="1">
                <a:solidFill>
                  <a:srgbClr val="000000"/>
                </a:solidFill>
              </a:rPr>
              <a:t>• Think: Memorials</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The most basic altar includes these basic needs:</a:t>
            </a:r>
          </a:p>
          <a:p>
            <a:r>
              <a:rPr lang="en-US" altLang="en-US" b="1" noProof="1">
                <a:solidFill>
                  <a:srgbClr val="000000"/>
                </a:solidFill>
              </a:rPr>
              <a:t>– WATER to quench the thirst and for purification</a:t>
            </a:r>
          </a:p>
          <a:p>
            <a:r>
              <a:rPr lang="en-US" altLang="en-US" b="1" noProof="1">
                <a:solidFill>
                  <a:srgbClr val="000000"/>
                </a:solidFill>
              </a:rPr>
              <a:t>– SALT to season the food and for purification</a:t>
            </a:r>
          </a:p>
          <a:p>
            <a:r>
              <a:rPr lang="en-US" altLang="en-US" b="1" noProof="1">
                <a:solidFill>
                  <a:srgbClr val="000000"/>
                </a:solidFill>
              </a:rPr>
              <a:t>– BREAD to represent the food needed for survival</a:t>
            </a:r>
            <a:endParaRPr lang="en-US" altLang="en-US" b="1">
              <a:solidFill>
                <a:srgbClr val="000000"/>
              </a:solidFill>
            </a:endParaRPr>
          </a:p>
          <a:p>
            <a:endParaRPr lang="en-US" altLang="en-US" b="1" noProof="1">
              <a:solidFill>
                <a:srgbClr val="000000"/>
              </a:solidFill>
            </a:endParaRPr>
          </a:p>
          <a:p>
            <a:r>
              <a:rPr lang="en-US" altLang="en-US" b="1" noProof="1">
                <a:solidFill>
                  <a:srgbClr val="000000"/>
                </a:solidFill>
              </a:rPr>
              <a:t>• Most altars also have:</a:t>
            </a:r>
          </a:p>
          <a:p>
            <a:r>
              <a:rPr lang="en-US" altLang="en-US" b="1" noProof="1">
                <a:solidFill>
                  <a:srgbClr val="000000"/>
                </a:solidFill>
              </a:rPr>
              <a:t>– Flowers</a:t>
            </a:r>
          </a:p>
          <a:p>
            <a:r>
              <a:rPr lang="en-US" altLang="en-US" b="1" noProof="1">
                <a:solidFill>
                  <a:srgbClr val="000000"/>
                </a:solidFill>
              </a:rPr>
              <a:t>– Pictures</a:t>
            </a:r>
          </a:p>
          <a:p>
            <a:r>
              <a:rPr lang="en-US" altLang="en-US" b="1" noProof="1">
                <a:solidFill>
                  <a:srgbClr val="000000"/>
                </a:solidFill>
              </a:rPr>
              <a:t>– Favorite foods/drinks</a:t>
            </a:r>
          </a:p>
          <a:p>
            <a:r>
              <a:rPr lang="en-US" altLang="en-US" b="1" noProof="1">
                <a:solidFill>
                  <a:srgbClr val="000000"/>
                </a:solidFill>
              </a:rPr>
              <a:t>– Candy</a:t>
            </a:r>
          </a:p>
          <a:p>
            <a:r>
              <a:rPr lang="en-US" altLang="en-US" b="1" noProof="1">
                <a:solidFill>
                  <a:srgbClr val="000000"/>
                </a:solidFill>
              </a:rPr>
              <a:t>– Water</a:t>
            </a:r>
          </a:p>
          <a:p>
            <a:r>
              <a:rPr lang="en-US" altLang="en-US" b="1" noProof="1">
                <a:solidFill>
                  <a:srgbClr val="000000"/>
                </a:solidFill>
              </a:rPr>
              <a:t>– Religious symbols, art, or images (crosses, etc.)</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315" name="Rectangle 3"/>
          <p:cNvSpPr>
            <a:spLocks noChangeArrowheads="1"/>
          </p:cNvSpPr>
          <p:nvPr/>
        </p:nvSpPr>
        <p:spPr bwMode="auto">
          <a:xfrm rot="-1404871">
            <a:off x="-228600" y="4343400"/>
            <a:ext cx="4451350" cy="914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400" b="1" noProof="1">
                <a:solidFill>
                  <a:schemeClr val="bg1"/>
                </a:solidFill>
                <a:effectLst>
                  <a:outerShdw blurRad="38100" dist="38100" dir="2700000" algn="tl">
                    <a:srgbClr val="000000"/>
                  </a:outerShdw>
                </a:effectLst>
              </a:rPr>
              <a:t>Las ofrendas</a:t>
            </a:r>
          </a:p>
        </p:txBody>
      </p:sp>
      <p:pic>
        <p:nvPicPr>
          <p:cNvPr id="13319"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0" y="0"/>
            <a:ext cx="2825750" cy="4197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3320" name="Picture 8" descr="oaxaltar0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05400" y="4037013"/>
            <a:ext cx="4038600" cy="2820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638800" y="76200"/>
            <a:ext cx="2913063" cy="3886200"/>
          </a:xfrm>
          <a:prstGeom prst="rect">
            <a:avLst/>
          </a:prstGeom>
          <a:noFill/>
          <a:extLst>
            <a:ext uri="{909E8E84-426E-40DD-AFC4-6F175D3DCCD1}">
              <a14:hiddenFill xmlns:a14="http://schemas.microsoft.com/office/drawing/2010/main">
                <a:solidFill>
                  <a:srgbClr val="FFFFFF"/>
                </a:solidFill>
              </a14:hiddenFill>
            </a:ext>
          </a:extLst>
        </p:spPr>
      </p:pic>
      <p:sp>
        <p:nvSpPr>
          <p:cNvPr id="13322" name="Rectangle 10"/>
          <p:cNvSpPr>
            <a:spLocks noChangeArrowheads="1"/>
          </p:cNvSpPr>
          <p:nvPr/>
        </p:nvSpPr>
        <p:spPr bwMode="auto">
          <a:xfrm rot="-1404871">
            <a:off x="1600200" y="5197475"/>
            <a:ext cx="1924050"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algn="ctr"/>
            <a:r>
              <a:rPr lang="en-US" altLang="en-US" sz="4400">
                <a:solidFill>
                  <a:schemeClr val="bg1"/>
                </a:solidFill>
              </a:rPr>
              <a:t>o</a:t>
            </a:r>
          </a:p>
          <a:p>
            <a:pPr algn="ctr"/>
            <a:r>
              <a:rPr lang="en-US" altLang="en-US" sz="4400">
                <a:solidFill>
                  <a:schemeClr val="bg1"/>
                </a:solidFill>
              </a:rPr>
              <a:t>Altares</a:t>
            </a:r>
            <a:endParaRPr lang="en-US" altLang="en-US" sz="4400" noProof="1">
              <a:solidFill>
                <a:schemeClr val="bg1"/>
              </a:solidFill>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4339" name="Rectangle 3"/>
          <p:cNvSpPr>
            <a:spLocks noChangeArrowheads="1"/>
          </p:cNvSpPr>
          <p:nvPr/>
        </p:nvSpPr>
        <p:spPr bwMode="auto">
          <a:xfrm>
            <a:off x="2420938" y="-122238"/>
            <a:ext cx="54689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s-ES_tradnl" altLang="en-US" sz="5200" b="1">
                <a:solidFill>
                  <a:srgbClr val="FF6600"/>
                </a:solidFill>
                <a:effectLst>
                  <a:outerShdw blurRad="38100" dist="38100" dir="2700000" algn="tl">
                    <a:srgbClr val="000000"/>
                  </a:outerShdw>
                </a:effectLst>
              </a:rPr>
              <a:t>En el cementerio</a:t>
            </a:r>
            <a:endParaRPr lang="es-ES_tradnl" altLang="en-US" sz="5200" b="1">
              <a:solidFill>
                <a:srgbClr val="FF6600"/>
              </a:solidFill>
              <a:effectLst>
                <a:outerShdw blurRad="38100" dist="38100" dir="2700000" algn="tl">
                  <a:srgbClr val="000000"/>
                </a:outerShdw>
              </a:effectLst>
              <a:cs typeface="Arial" charset="0"/>
            </a:endParaRPr>
          </a:p>
        </p:txBody>
      </p:sp>
      <p:pic>
        <p:nvPicPr>
          <p:cNvPr id="14340"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8200" y="727075"/>
            <a:ext cx="4419600" cy="2473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200" y="838200"/>
            <a:ext cx="44958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8200" y="3581400"/>
            <a:ext cx="4419600" cy="2800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555" name="Rectangle 3"/>
          <p:cNvSpPr>
            <a:spLocks noChangeArrowheads="1"/>
          </p:cNvSpPr>
          <p:nvPr/>
        </p:nvSpPr>
        <p:spPr bwMode="auto">
          <a:xfrm>
            <a:off x="2843213" y="-122238"/>
            <a:ext cx="363378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La comida </a:t>
            </a:r>
            <a:endParaRPr lang="en-US" altLang="en-US" sz="5200" b="1" noProof="1">
              <a:solidFill>
                <a:srgbClr val="FF6600"/>
              </a:solidFill>
              <a:effectLst>
                <a:outerShdw blurRad="38100" dist="38100" dir="2700000" algn="tl">
                  <a:srgbClr val="000000"/>
                </a:outerShdw>
              </a:effectLst>
            </a:endParaRPr>
          </a:p>
        </p:txBody>
      </p:sp>
      <p:pic>
        <p:nvPicPr>
          <p:cNvPr id="23559" name="Picture 7"/>
          <p:cNvPicPr>
            <a:picLocks noChangeAspect="1" noChangeArrowheads="1"/>
          </p:cNvPicPr>
          <p:nvPr>
            <p:ph type="body" idx="1"/>
          </p:nvPr>
        </p:nvPicPr>
        <p:blipFill>
          <a:blip r:embed="rId3">
            <a:extLst>
              <a:ext uri="{28A0092B-C50C-407E-A947-70E740481C1C}">
                <a14:useLocalDpi xmlns:a14="http://schemas.microsoft.com/office/drawing/2010/main" val="0"/>
              </a:ext>
            </a:extLst>
          </a:blip>
          <a:srcRect/>
          <a:stretch>
            <a:fillRect/>
          </a:stretch>
        </p:blipFill>
        <p:spPr>
          <a:xfrm>
            <a:off x="152400" y="781050"/>
            <a:ext cx="1714500" cy="226695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2356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81200" y="838200"/>
            <a:ext cx="3203575" cy="2227263"/>
          </a:xfrm>
          <a:prstGeom prst="rect">
            <a:avLst/>
          </a:prstGeom>
          <a:noFill/>
          <a:extLst>
            <a:ext uri="{909E8E84-426E-40DD-AFC4-6F175D3DCCD1}">
              <a14:hiddenFill xmlns:a14="http://schemas.microsoft.com/office/drawing/2010/main">
                <a:solidFill>
                  <a:srgbClr val="FFFFFF"/>
                </a:solidFill>
              </a14:hiddenFill>
            </a:ext>
          </a:extLst>
        </p:spPr>
      </p:pic>
      <p:pic>
        <p:nvPicPr>
          <p:cNvPr id="23561"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33875" y="3352800"/>
            <a:ext cx="4657725" cy="3336925"/>
          </a:xfrm>
          <a:prstGeom prst="rect">
            <a:avLst/>
          </a:prstGeom>
          <a:noFill/>
          <a:extLst>
            <a:ext uri="{909E8E84-426E-40DD-AFC4-6F175D3DCCD1}">
              <a14:hiddenFill xmlns:a14="http://schemas.microsoft.com/office/drawing/2010/main">
                <a:solidFill>
                  <a:srgbClr val="FFFFFF"/>
                </a:solidFill>
              </a14:hiddenFill>
            </a:ext>
          </a:extLst>
        </p:spPr>
      </p:pic>
      <p:sp>
        <p:nvSpPr>
          <p:cNvPr id="23562" name="Rectangle 10"/>
          <p:cNvSpPr>
            <a:spLocks noChangeArrowheads="1"/>
          </p:cNvSpPr>
          <p:nvPr/>
        </p:nvSpPr>
        <p:spPr bwMode="auto">
          <a:xfrm>
            <a:off x="5181600" y="609600"/>
            <a:ext cx="3810000" cy="2667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2800">
                <a:solidFill>
                  <a:schemeClr val="tx1"/>
                </a:solidFill>
                <a:latin typeface="Arial" charset="0"/>
              </a:defRPr>
            </a:lvl1pPr>
            <a:lvl2pPr marL="742950" indent="-285750">
              <a:spcBef>
                <a:spcPct val="20000"/>
              </a:spcBef>
              <a:buChar char="–"/>
              <a:defRPr sz="2400">
                <a:solidFill>
                  <a:schemeClr val="tx1"/>
                </a:solidFill>
                <a:latin typeface="Arial" charset="0"/>
              </a:defRPr>
            </a:lvl2pPr>
            <a:lvl3pPr marL="1143000" indent="-228600">
              <a:spcBef>
                <a:spcPct val="20000"/>
              </a:spcBef>
              <a:buChar char="•"/>
              <a:defRPr sz="2000">
                <a:solidFill>
                  <a:schemeClr val="tx1"/>
                </a:solidFill>
                <a:latin typeface="Arial" charset="0"/>
              </a:defRPr>
            </a:lvl3pPr>
            <a:lvl4pPr marL="1600200" indent="-228600">
              <a:spcBef>
                <a:spcPct val="20000"/>
              </a:spcBef>
              <a:buChar char="–"/>
              <a:defRPr>
                <a:solidFill>
                  <a:schemeClr val="tx1"/>
                </a:solidFill>
                <a:latin typeface="Arial" charset="0"/>
              </a:defRPr>
            </a:lvl4pPr>
            <a:lvl5pPr marL="2057400" indent="-228600">
              <a:spcBef>
                <a:spcPct val="20000"/>
              </a:spcBef>
              <a:buChar char="»"/>
              <a:defRPr>
                <a:solidFill>
                  <a:schemeClr val="tx1"/>
                </a:solidFill>
                <a:latin typeface="Arial" charset="0"/>
              </a:defRPr>
            </a:lvl5pPr>
            <a:lvl6pPr marL="2514600" indent="-228600" fontAlgn="base">
              <a:spcBef>
                <a:spcPct val="20000"/>
              </a:spcBef>
              <a:spcAft>
                <a:spcPct val="0"/>
              </a:spcAft>
              <a:buChar char="»"/>
              <a:defRPr>
                <a:solidFill>
                  <a:schemeClr val="tx1"/>
                </a:solidFill>
                <a:latin typeface="Arial" charset="0"/>
              </a:defRPr>
            </a:lvl6pPr>
            <a:lvl7pPr marL="2971800" indent="-228600" fontAlgn="base">
              <a:spcBef>
                <a:spcPct val="20000"/>
              </a:spcBef>
              <a:spcAft>
                <a:spcPct val="0"/>
              </a:spcAft>
              <a:buChar char="»"/>
              <a:defRPr>
                <a:solidFill>
                  <a:schemeClr val="tx1"/>
                </a:solidFill>
                <a:latin typeface="Arial" charset="0"/>
              </a:defRPr>
            </a:lvl7pPr>
            <a:lvl8pPr marL="3429000" indent="-228600" fontAlgn="base">
              <a:spcBef>
                <a:spcPct val="20000"/>
              </a:spcBef>
              <a:spcAft>
                <a:spcPct val="0"/>
              </a:spcAft>
              <a:buChar char="»"/>
              <a:defRPr>
                <a:solidFill>
                  <a:schemeClr val="tx1"/>
                </a:solidFill>
                <a:latin typeface="Arial" charset="0"/>
              </a:defRPr>
            </a:lvl8pPr>
            <a:lvl9pPr marL="3886200" indent="-228600" fontAlgn="base">
              <a:spcBef>
                <a:spcPct val="20000"/>
              </a:spcBef>
              <a:spcAft>
                <a:spcPct val="0"/>
              </a:spcAft>
              <a:buChar char="»"/>
              <a:defRPr>
                <a:solidFill>
                  <a:schemeClr val="tx1"/>
                </a:solidFill>
                <a:latin typeface="Arial" charset="0"/>
              </a:defRPr>
            </a:lvl9pPr>
          </a:lstStyle>
          <a:p>
            <a:r>
              <a:rPr lang="en-US" altLang="en-US" b="1">
                <a:effectLst>
                  <a:outerShdw blurRad="38100" dist="38100" dir="2700000" algn="tl">
                    <a:srgbClr val="000000"/>
                  </a:outerShdw>
                </a:effectLst>
              </a:rPr>
              <a:t>Pan de los Muertos</a:t>
            </a:r>
          </a:p>
          <a:p>
            <a:pPr lvl="1"/>
            <a:r>
              <a:rPr lang="en-US" altLang="en-US">
                <a:solidFill>
                  <a:srgbClr val="000000"/>
                </a:solidFill>
              </a:rPr>
              <a:t>Special loaves of bread are baked, called </a:t>
            </a:r>
            <a:r>
              <a:rPr lang="en-US" altLang="en-US" i="1">
                <a:solidFill>
                  <a:srgbClr val="000000"/>
                </a:solidFill>
              </a:rPr>
              <a:t>pan de muertos</a:t>
            </a:r>
            <a:r>
              <a:rPr lang="en-US" altLang="en-US">
                <a:solidFill>
                  <a:srgbClr val="000000"/>
                </a:solidFill>
              </a:rPr>
              <a:t>, and decorated with "bones. </a:t>
            </a:r>
          </a:p>
          <a:p>
            <a:endParaRPr lang="en-US" altLang="en-US">
              <a:solidFill>
                <a:srgbClr val="000000"/>
              </a:solidFill>
            </a:endParaRPr>
          </a:p>
        </p:txBody>
      </p:sp>
      <p:sp>
        <p:nvSpPr>
          <p:cNvPr id="23563" name="Rectangle 11"/>
          <p:cNvSpPr>
            <a:spLocks noGrp="1" noChangeArrowheads="1"/>
          </p:cNvSpPr>
          <p:nvPr>
            <p:ph type="title"/>
          </p:nvPr>
        </p:nvSpPr>
        <p:spPr>
          <a:xfrm>
            <a:off x="152400" y="3429000"/>
            <a:ext cx="3200400" cy="2133600"/>
          </a:xfrm>
          <a:noFill/>
          <a:ln/>
        </p:spPr>
        <p:txBody>
          <a:bodyPr/>
          <a:lstStyle/>
          <a:p>
            <a:r>
              <a:rPr lang="en-US" altLang="en-US" sz="3200">
                <a:effectLst>
                  <a:outerShdw blurRad="38100" dist="38100" dir="2700000" algn="tl">
                    <a:srgbClr val="000000"/>
                  </a:outerShdw>
                </a:effectLst>
              </a:rPr>
              <a:t>Mole</a:t>
            </a:r>
            <a:br>
              <a:rPr lang="en-US" altLang="en-US" sz="3200">
                <a:effectLst>
                  <a:outerShdw blurRad="38100" dist="38100" dir="2700000" algn="tl">
                    <a:srgbClr val="000000"/>
                  </a:outerShdw>
                </a:effectLst>
              </a:rPr>
            </a:br>
            <a:r>
              <a:rPr lang="en-US" altLang="en-US" sz="3200">
                <a:effectLst>
                  <a:outerShdw blurRad="38100" dist="38100" dir="2700000" algn="tl">
                    <a:srgbClr val="000000"/>
                  </a:outerShdw>
                </a:effectLst>
              </a:rPr>
              <a:t> -</a:t>
            </a:r>
            <a:r>
              <a:rPr lang="en-US" altLang="en-US" sz="2800">
                <a:solidFill>
                  <a:srgbClr val="000000"/>
                </a:solidFill>
              </a:rPr>
              <a:t>meat dishes in spicy sauces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101" name="Rectangle 5"/>
          <p:cNvSpPr>
            <a:spLocks noChangeArrowheads="1"/>
          </p:cNvSpPr>
          <p:nvPr/>
        </p:nvSpPr>
        <p:spPr bwMode="auto">
          <a:xfrm>
            <a:off x="0" y="0"/>
            <a:ext cx="9144000" cy="6824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a:r>
              <a:rPr lang="en-US" altLang="en-US" sz="4400" b="1" noProof="1">
                <a:solidFill>
                  <a:srgbClr val="FF6600"/>
                </a:solidFill>
                <a:effectLst>
                  <a:outerShdw blurRad="38100" dist="38100" dir="2700000" algn="tl">
                    <a:srgbClr val="000000"/>
                  </a:outerShdw>
                </a:effectLst>
              </a:rPr>
              <a:t>La muerte = death</a:t>
            </a:r>
            <a:endParaRPr lang="en-US" altLang="en-US" sz="4400" b="1">
              <a:solidFill>
                <a:srgbClr val="FF6600"/>
              </a:solidFill>
              <a:effectLst>
                <a:outerShdw blurRad="38100" dist="38100" dir="2700000" algn="tl">
                  <a:srgbClr val="000000"/>
                </a:outerShdw>
              </a:effectLst>
            </a:endParaRPr>
          </a:p>
          <a:p>
            <a:endParaRPr lang="en-US" altLang="en-US" sz="3200" b="1"/>
          </a:p>
          <a:p>
            <a:endParaRPr lang="en-US" altLang="en-US" sz="3200" b="1"/>
          </a:p>
          <a:p>
            <a:r>
              <a:rPr lang="en-US" altLang="en-US" sz="3200" b="1" noProof="1">
                <a:effectLst>
                  <a:outerShdw blurRad="38100" dist="38100" dir="2700000" algn="tl">
                    <a:srgbClr val="000000"/>
                  </a:outerShdw>
                </a:effectLst>
              </a:rPr>
              <a:t>“The word ‘death’ is not pronounced</a:t>
            </a:r>
          </a:p>
          <a:p>
            <a:r>
              <a:rPr lang="en-US" altLang="en-US" sz="3200" b="1" noProof="1">
                <a:effectLst>
                  <a:outerShdw blurRad="38100" dist="38100" dir="2700000" algn="tl">
                    <a:srgbClr val="000000"/>
                  </a:outerShdw>
                </a:effectLst>
              </a:rPr>
              <a:t>in New York, in Paris, in London,</a:t>
            </a:r>
          </a:p>
          <a:p>
            <a:r>
              <a:rPr lang="en-US" altLang="en-US" sz="3200" b="1" noProof="1">
                <a:effectLst>
                  <a:outerShdw blurRad="38100" dist="38100" dir="2700000" algn="tl">
                    <a:srgbClr val="000000"/>
                  </a:outerShdw>
                </a:effectLst>
              </a:rPr>
              <a:t>because it burns the lips. The</a:t>
            </a:r>
          </a:p>
          <a:p>
            <a:r>
              <a:rPr lang="en-US" altLang="en-US" sz="3200" b="1" noProof="1">
                <a:effectLst>
                  <a:outerShdw blurRad="38100" dist="38100" dir="2700000" algn="tl">
                    <a:srgbClr val="000000"/>
                  </a:outerShdw>
                </a:effectLst>
              </a:rPr>
              <a:t>Mexican, in contrast, is familiar with</a:t>
            </a:r>
          </a:p>
          <a:p>
            <a:r>
              <a:rPr lang="en-US" altLang="en-US" sz="3200" b="1" noProof="1">
                <a:effectLst>
                  <a:outerShdw blurRad="38100" dist="38100" dir="2700000" algn="tl">
                    <a:srgbClr val="000000"/>
                  </a:outerShdw>
                </a:effectLst>
              </a:rPr>
              <a:t>death, jokes about it, caresses it; it is</a:t>
            </a:r>
          </a:p>
          <a:p>
            <a:r>
              <a:rPr lang="en-US" altLang="en-US" sz="3200" b="1" noProof="1">
                <a:effectLst>
                  <a:outerShdw blurRad="38100" dist="38100" dir="2700000" algn="tl">
                    <a:srgbClr val="000000"/>
                  </a:outerShdw>
                </a:effectLst>
              </a:rPr>
              <a:t>one of his favorite toys and most</a:t>
            </a:r>
          </a:p>
          <a:p>
            <a:r>
              <a:rPr lang="en-US" altLang="en-US" sz="3200" b="1" noProof="1">
                <a:effectLst>
                  <a:outerShdw blurRad="38100" dist="38100" dir="2700000" algn="tl">
                    <a:srgbClr val="000000"/>
                  </a:outerShdw>
                </a:effectLst>
              </a:rPr>
              <a:t>steadfast love.</a:t>
            </a:r>
            <a:endParaRPr lang="en-US" altLang="en-US" sz="3200" b="1">
              <a:effectLst>
                <a:outerShdw blurRad="38100" dist="38100" dir="2700000" algn="tl">
                  <a:srgbClr val="000000"/>
                </a:outerShdw>
              </a:effectLst>
            </a:endParaRPr>
          </a:p>
          <a:p>
            <a:r>
              <a:rPr lang="en-US" altLang="en-US" sz="3200" b="1">
                <a:effectLst>
                  <a:outerShdw blurRad="38100" dist="38100" dir="2700000" algn="tl">
                    <a:srgbClr val="000000"/>
                  </a:outerShdw>
                </a:effectLst>
              </a:rPr>
              <a:t>						</a:t>
            </a:r>
            <a:r>
              <a:rPr lang="en-US" altLang="en-US" sz="3200" b="1" noProof="1">
                <a:effectLst>
                  <a:outerShdw blurRad="38100" dist="38100" dir="2700000" algn="tl">
                    <a:srgbClr val="000000"/>
                  </a:outerShdw>
                </a:effectLst>
              </a:rPr>
              <a:t>-Octavio Paz</a:t>
            </a:r>
            <a:endParaRPr lang="en-US" altLang="en-US" sz="3200" b="1">
              <a:effectLst>
                <a:outerShdw blurRad="38100" dist="38100" dir="2700000" algn="tl">
                  <a:srgbClr val="000000"/>
                </a:outerShdw>
              </a:effectLst>
            </a:endParaRPr>
          </a:p>
          <a:p>
            <a:pPr algn="r"/>
            <a:endParaRPr lang="en-US" altLang="en-US" sz="3200" b="1">
              <a:effectLst>
                <a:outerShdw blurRad="38100" dist="38100" dir="2700000" algn="tl">
                  <a:srgbClr val="000000"/>
                </a:outerShdw>
              </a:effectLst>
            </a:endParaRPr>
          </a:p>
          <a:p>
            <a:r>
              <a:rPr lang="en-US" altLang="en-US" sz="2800" noProof="1">
                <a:effectLst>
                  <a:outerShdw blurRad="38100" dist="38100" dir="2700000" algn="tl">
                    <a:srgbClr val="000000"/>
                  </a:outerShdw>
                </a:effectLst>
              </a:rPr>
              <a:t>“ Una sociedad que niega la muerte, niega la vida “</a:t>
            </a:r>
            <a:endParaRPr lang="en-US" altLang="en-US" sz="2800">
              <a:effectLst>
                <a:outerShdw blurRad="38100" dist="38100" dir="2700000" algn="tl">
                  <a:srgbClr val="000000"/>
                </a:outerShdw>
              </a:effectLst>
            </a:endParaRPr>
          </a:p>
          <a:p>
            <a:r>
              <a:rPr lang="en-US" altLang="en-US" sz="1800" i="1">
                <a:effectLst>
                  <a:outerShdw blurRad="38100" dist="38100" dir="2700000" algn="tl">
                    <a:srgbClr val="000000"/>
                  </a:outerShdw>
                </a:effectLst>
              </a:rPr>
              <a:t>(“A society that denies death, denies life”)</a:t>
            </a:r>
            <a:endParaRPr lang="en-US" altLang="en-US" sz="1800" i="1" noProof="1">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79" name="Rectangle 3"/>
          <p:cNvSpPr>
            <a:spLocks noChangeArrowheads="1"/>
          </p:cNvSpPr>
          <p:nvPr/>
        </p:nvSpPr>
        <p:spPr bwMode="auto">
          <a:xfrm>
            <a:off x="2843213" y="-122238"/>
            <a:ext cx="4148137" cy="8842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5200" b="1">
                <a:solidFill>
                  <a:srgbClr val="FF6600"/>
                </a:solidFill>
                <a:effectLst>
                  <a:outerShdw blurRad="38100" dist="38100" dir="2700000" algn="tl">
                    <a:srgbClr val="000000"/>
                  </a:outerShdw>
                </a:effectLst>
              </a:rPr>
              <a:t>Mas comida </a:t>
            </a:r>
            <a:endParaRPr lang="en-US" altLang="en-US" sz="5200" b="1" noProof="1">
              <a:solidFill>
                <a:srgbClr val="FF6600"/>
              </a:solidFill>
              <a:effectLst>
                <a:outerShdw blurRad="38100" dist="38100" dir="2700000" algn="tl">
                  <a:srgbClr val="000000"/>
                </a:outerShdw>
              </a:effectLst>
            </a:endParaRPr>
          </a:p>
        </p:txBody>
      </p:sp>
      <p:pic>
        <p:nvPicPr>
          <p:cNvPr id="24585"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00" y="762000"/>
            <a:ext cx="3886200" cy="3886200"/>
          </a:xfrm>
          <a:prstGeom prst="rect">
            <a:avLst/>
          </a:prstGeom>
          <a:noFill/>
          <a:extLst>
            <a:ext uri="{909E8E84-426E-40DD-AFC4-6F175D3DCCD1}">
              <a14:hiddenFill xmlns:a14="http://schemas.microsoft.com/office/drawing/2010/main">
                <a:solidFill>
                  <a:srgbClr val="FFFFFF"/>
                </a:solidFill>
              </a14:hiddenFill>
            </a:ext>
          </a:extLst>
        </p:spPr>
      </p:pic>
      <p:pic>
        <p:nvPicPr>
          <p:cNvPr id="24587" name="Picture 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43500" y="3429000"/>
            <a:ext cx="1333500" cy="1828800"/>
          </a:xfrm>
          <a:prstGeom prst="rect">
            <a:avLst/>
          </a:prstGeom>
          <a:noFill/>
          <a:extLst>
            <a:ext uri="{909E8E84-426E-40DD-AFC4-6F175D3DCCD1}">
              <a14:hiddenFill xmlns:a14="http://schemas.microsoft.com/office/drawing/2010/main">
                <a:solidFill>
                  <a:srgbClr val="FFFFFF"/>
                </a:solidFill>
              </a14:hiddenFill>
            </a:ext>
          </a:extLst>
        </p:spPr>
      </p:pic>
      <p:pic>
        <p:nvPicPr>
          <p:cNvPr id="24589" name="Picture 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24600" y="4810125"/>
            <a:ext cx="2790825"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4590" name="Rectangle 14"/>
          <p:cNvSpPr>
            <a:spLocks noGrp="1" noChangeArrowheads="1"/>
          </p:cNvSpPr>
          <p:nvPr>
            <p:ph type="title"/>
          </p:nvPr>
        </p:nvSpPr>
        <p:spPr>
          <a:xfrm>
            <a:off x="1371600" y="4800600"/>
            <a:ext cx="4724400" cy="1905000"/>
          </a:xfrm>
          <a:noFill/>
          <a:ln/>
        </p:spPr>
        <p:txBody>
          <a:bodyPr/>
          <a:lstStyle/>
          <a:p>
            <a:r>
              <a:rPr lang="en-US" altLang="en-US" sz="3200">
                <a:solidFill>
                  <a:srgbClr val="000000"/>
                </a:solidFill>
                <a:effectLst>
                  <a:outerShdw blurRad="38100" dist="38100" dir="2700000" algn="tl">
                    <a:srgbClr val="FFFFFF"/>
                  </a:outerShdw>
                </a:effectLst>
              </a:rPr>
              <a:t>Atole de leche</a:t>
            </a:r>
            <a:r>
              <a:rPr lang="en-US" altLang="en-US" sz="2800">
                <a:solidFill>
                  <a:srgbClr val="000000"/>
                </a:solidFill>
              </a:rPr>
              <a:t/>
            </a:r>
            <a:br>
              <a:rPr lang="en-US" altLang="en-US" sz="2800">
                <a:solidFill>
                  <a:srgbClr val="000000"/>
                </a:solidFill>
              </a:rPr>
            </a:br>
            <a:r>
              <a:rPr lang="en-US" altLang="en-US" sz="2800">
                <a:solidFill>
                  <a:srgbClr val="000000"/>
                </a:solidFill>
              </a:rPr>
              <a:t>-A warm almost porridge-like drink made thick with masa</a:t>
            </a:r>
            <a:r>
              <a:rPr lang="en-US" altLang="en-US" sz="2800"/>
              <a:t>. </a:t>
            </a:r>
          </a:p>
        </p:txBody>
      </p:sp>
      <p:sp>
        <p:nvSpPr>
          <p:cNvPr id="24591" name="Rectangle 15"/>
          <p:cNvSpPr>
            <a:spLocks noChangeArrowheads="1"/>
          </p:cNvSpPr>
          <p:nvPr/>
        </p:nvSpPr>
        <p:spPr bwMode="auto">
          <a:xfrm>
            <a:off x="4419600" y="685800"/>
            <a:ext cx="4267200" cy="281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n-US" altLang="en-US" sz="3200">
                <a:solidFill>
                  <a:srgbClr val="000000"/>
                </a:solidFill>
                <a:effectLst>
                  <a:outerShdw blurRad="38100" dist="38100" dir="2700000" algn="tl">
                    <a:srgbClr val="FFFFFF"/>
                  </a:outerShdw>
                </a:effectLst>
              </a:rPr>
              <a:t>Tamales</a:t>
            </a:r>
            <a:br>
              <a:rPr lang="en-US" altLang="en-US" sz="3200">
                <a:solidFill>
                  <a:srgbClr val="000000"/>
                </a:solidFill>
                <a:effectLst>
                  <a:outerShdw blurRad="38100" dist="38100" dir="2700000" algn="tl">
                    <a:srgbClr val="FFFFFF"/>
                  </a:outerShdw>
                </a:effectLst>
              </a:rPr>
            </a:br>
            <a:r>
              <a:rPr lang="en-US" altLang="en-US" sz="2800">
                <a:solidFill>
                  <a:srgbClr val="000000"/>
                </a:solidFill>
              </a:rPr>
              <a:t>-packets of corn dough with a savory or sweet filling and typically wrapped in corn husks or banana leaves. </a:t>
            </a:r>
            <a:r>
              <a:rPr lang="en-US" altLang="en-US" sz="2800">
                <a:solidFill>
                  <a:srgbClr val="FFFF99"/>
                </a:solidFill>
              </a:rPr>
              <a:t>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5363" name="Rectangle 3"/>
          <p:cNvSpPr>
            <a:spLocks noChangeArrowheads="1"/>
          </p:cNvSpPr>
          <p:nvPr/>
        </p:nvSpPr>
        <p:spPr bwMode="auto">
          <a:xfrm>
            <a:off x="762000" y="0"/>
            <a:ext cx="8216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rgbClr val="FF6600"/>
                </a:solidFill>
                <a:effectLst>
                  <a:outerShdw blurRad="38100" dist="38100" dir="2700000" algn="tl">
                    <a:srgbClr val="000000"/>
                  </a:outerShdw>
                </a:effectLst>
              </a:rPr>
              <a:t>Los Alfeñiques = Sugar Skulls</a:t>
            </a:r>
          </a:p>
        </p:txBody>
      </p:sp>
      <p:sp>
        <p:nvSpPr>
          <p:cNvPr id="15364" name="Rectangle 4"/>
          <p:cNvSpPr>
            <a:spLocks noChangeArrowheads="1"/>
          </p:cNvSpPr>
          <p:nvPr/>
        </p:nvSpPr>
        <p:spPr bwMode="auto">
          <a:xfrm>
            <a:off x="2743200" y="765175"/>
            <a:ext cx="5257800" cy="228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b="1" noProof="1">
                <a:effectLst>
                  <a:outerShdw blurRad="38100" dist="38100" dir="2700000" algn="tl">
                    <a:srgbClr val="000000"/>
                  </a:outerShdw>
                </a:effectLst>
              </a:rPr>
              <a:t>•CANDIES:</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•Skulls and skeletons are</a:t>
            </a:r>
            <a:r>
              <a:rPr lang="en-US" altLang="en-US" b="1">
                <a:effectLst>
                  <a:outerShdw blurRad="38100" dist="38100" dir="2700000" algn="tl">
                    <a:srgbClr val="000000"/>
                  </a:outerShdw>
                </a:effectLst>
              </a:rPr>
              <a:t> </a:t>
            </a:r>
            <a:r>
              <a:rPr lang="en-US" altLang="en-US" b="1" noProof="1">
                <a:effectLst>
                  <a:outerShdw blurRad="38100" dist="38100" dir="2700000" algn="tl">
                    <a:srgbClr val="000000"/>
                  </a:outerShdw>
                </a:effectLst>
              </a:rPr>
              <a:t>made out of candy.</a:t>
            </a:r>
            <a:endParaRPr lang="en-US" altLang="en-US" b="1">
              <a:effectLst>
                <a:outerShdw blurRad="38100" dist="38100" dir="2700000" algn="tl">
                  <a:srgbClr val="000000"/>
                </a:outerShdw>
              </a:effectLst>
            </a:endParaRPr>
          </a:p>
          <a:p>
            <a:endParaRPr lang="en-US" altLang="en-US" b="1" noProof="1">
              <a:effectLst>
                <a:outerShdw blurRad="38100" dist="38100" dir="2700000" algn="tl">
                  <a:srgbClr val="000000"/>
                </a:outerShdw>
              </a:effectLst>
            </a:endParaRPr>
          </a:p>
          <a:p>
            <a:r>
              <a:rPr lang="en-US" altLang="en-US" b="1" noProof="1">
                <a:effectLst>
                  <a:outerShdw blurRad="38100" dist="38100" dir="2700000" algn="tl">
                    <a:srgbClr val="000000"/>
                  </a:outerShdw>
                </a:effectLst>
              </a:rPr>
              <a:t>•Names: living or dead</a:t>
            </a:r>
          </a:p>
        </p:txBody>
      </p:sp>
      <p:pic>
        <p:nvPicPr>
          <p:cNvPr id="15365"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 y="838200"/>
            <a:ext cx="2438400" cy="20351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6"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15000" y="3124200"/>
            <a:ext cx="3122613" cy="3590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7"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5400000">
            <a:off x="389731" y="3209132"/>
            <a:ext cx="3563937"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3"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723107" y="2934493"/>
            <a:ext cx="3810000" cy="3579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5400000">
            <a:off x="4518025" y="2263775"/>
            <a:ext cx="4419600" cy="4311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175" name="Rectangle 7"/>
          <p:cNvSpPr>
            <a:spLocks noChangeArrowheads="1"/>
          </p:cNvSpPr>
          <p:nvPr/>
        </p:nvSpPr>
        <p:spPr bwMode="auto">
          <a:xfrm>
            <a:off x="1524000" y="304800"/>
            <a:ext cx="6858000"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4000" b="1" noProof="1">
                <a:solidFill>
                  <a:schemeClr val="bg1"/>
                </a:solidFill>
                <a:effectLst>
                  <a:outerShdw blurRad="38100" dist="38100" dir="2700000" algn="tl">
                    <a:srgbClr val="000000"/>
                  </a:outerShdw>
                </a:effectLst>
              </a:rPr>
              <a:t>El arte folklórico = Folk Art</a:t>
            </a:r>
          </a:p>
          <a:p>
            <a:pPr algn="ctr"/>
            <a:r>
              <a:rPr lang="en-US" altLang="en-US" sz="2000" b="1" noProof="1"/>
              <a:t>• </a:t>
            </a:r>
            <a:r>
              <a:rPr lang="en-US" altLang="en-US" sz="2000" b="1" noProof="1">
                <a:effectLst>
                  <a:outerShdw blurRad="38100" dist="38100" dir="2700000" algn="tl">
                    <a:srgbClr val="000000"/>
                  </a:outerShdw>
                </a:effectLst>
              </a:rPr>
              <a:t>Common activities and events</a:t>
            </a:r>
          </a:p>
          <a:p>
            <a:pPr algn="ctr"/>
            <a:r>
              <a:rPr lang="en-US" altLang="en-US" sz="2000" b="1" noProof="1">
                <a:effectLst>
                  <a:outerShdw blurRad="38100" dist="38100" dir="2700000" algn="tl">
                    <a:srgbClr val="000000"/>
                  </a:outerShdw>
                </a:effectLst>
              </a:rPr>
              <a:t>represented with “skeletal”</a:t>
            </a:r>
          </a:p>
          <a:p>
            <a:pPr algn="ctr"/>
            <a:r>
              <a:rPr lang="en-US" altLang="en-US" sz="2000" b="1" noProof="1">
                <a:effectLst>
                  <a:outerShdw blurRad="38100" dist="38100" dir="2700000" algn="tl">
                    <a:srgbClr val="000000"/>
                  </a:outerShdw>
                </a:effectLst>
              </a:rPr>
              <a:t>images</a:t>
            </a:r>
          </a:p>
          <a:p>
            <a:pPr algn="ctr"/>
            <a:r>
              <a:rPr lang="en-US" altLang="en-US" sz="2000" b="1" noProof="1">
                <a:effectLst>
                  <a:outerShdw blurRad="38100" dist="38100" dir="2700000" algn="tl">
                    <a:srgbClr val="000000"/>
                  </a:outerShdw>
                </a:effectLst>
              </a:rPr>
              <a:t>• Albrijes = imaginary creatures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6630" name="Rectangle 6"/>
          <p:cNvSpPr>
            <a:spLocks noGrp="1" noChangeArrowheads="1"/>
          </p:cNvSpPr>
          <p:nvPr>
            <p:ph type="title"/>
          </p:nvPr>
        </p:nvSpPr>
        <p:spPr>
          <a:xfrm>
            <a:off x="685800" y="76200"/>
            <a:ext cx="7772400" cy="1143000"/>
          </a:xfrm>
          <a:noFill/>
          <a:ln/>
        </p:spPr>
        <p:txBody>
          <a:bodyPr/>
          <a:lstStyle/>
          <a:p>
            <a:r>
              <a:rPr lang="en-US" altLang="en-US" b="1">
                <a:solidFill>
                  <a:schemeClr val="bg1"/>
                </a:solidFill>
                <a:effectLst>
                  <a:outerShdw blurRad="38100" dist="38100" dir="2700000" algn="tl">
                    <a:srgbClr val="000000"/>
                  </a:outerShdw>
                </a:effectLst>
              </a:rPr>
              <a:t>Muralismo</a:t>
            </a:r>
            <a:r>
              <a:rPr lang="en-US" altLang="en-US">
                <a:solidFill>
                  <a:schemeClr val="bg1"/>
                </a:solidFill>
                <a:effectLst>
                  <a:outerShdw blurRad="38100" dist="38100" dir="2700000" algn="tl">
                    <a:srgbClr val="000000"/>
                  </a:outerShdw>
                </a:effectLst>
              </a:rPr>
              <a:t>- </a:t>
            </a:r>
            <a:r>
              <a:rPr lang="en-US" altLang="en-US" i="1">
                <a:solidFill>
                  <a:schemeClr val="bg1"/>
                </a:solidFill>
                <a:effectLst>
                  <a:outerShdw blurRad="38100" dist="38100" dir="2700000" algn="tl">
                    <a:srgbClr val="000000"/>
                  </a:outerShdw>
                </a:effectLst>
              </a:rPr>
              <a:t>(muralism)</a:t>
            </a:r>
          </a:p>
        </p:txBody>
      </p:sp>
      <p:sp>
        <p:nvSpPr>
          <p:cNvPr id="26632" name="Rectangle 8"/>
          <p:cNvSpPr>
            <a:spLocks noGrp="1" noChangeArrowheads="1"/>
          </p:cNvSpPr>
          <p:nvPr>
            <p:ph type="body" idx="1"/>
          </p:nvPr>
        </p:nvSpPr>
        <p:spPr>
          <a:xfrm>
            <a:off x="1295400" y="1219200"/>
            <a:ext cx="7924800" cy="5181600"/>
          </a:xfrm>
          <a:noFill/>
          <a:ln/>
        </p:spPr>
        <p:txBody>
          <a:bodyPr/>
          <a:lstStyle/>
          <a:p>
            <a:r>
              <a:rPr lang="en-US" altLang="en-US" sz="2800">
                <a:effectLst>
                  <a:outerShdw blurRad="38100" dist="38100" dir="2700000" algn="tl">
                    <a:srgbClr val="000000"/>
                  </a:outerShdw>
                </a:effectLst>
              </a:rPr>
              <a:t>A </a:t>
            </a:r>
            <a:r>
              <a:rPr lang="en-US" altLang="en-US" sz="2800" u="sng">
                <a:effectLst>
                  <a:outerShdw blurRad="38100" dist="38100" dir="2700000" algn="tl">
                    <a:srgbClr val="000000"/>
                  </a:outerShdw>
                </a:effectLst>
              </a:rPr>
              <a:t>mural </a:t>
            </a:r>
            <a:r>
              <a:rPr lang="en-US" altLang="en-US" sz="2800">
                <a:effectLst>
                  <a:outerShdw blurRad="38100" dist="38100" dir="2700000" algn="tl">
                    <a:srgbClr val="000000"/>
                  </a:outerShdw>
                </a:effectLst>
              </a:rPr>
              <a:t> is a painting applied to and made integral with the surface of a wall or ceiling. </a:t>
            </a:r>
          </a:p>
          <a:p>
            <a:r>
              <a:rPr lang="en-US" altLang="en-US" sz="2800">
                <a:effectLst>
                  <a:outerShdw blurRad="38100" dist="38100" dir="2700000" algn="tl">
                    <a:srgbClr val="000000"/>
                  </a:outerShdw>
                </a:effectLst>
              </a:rPr>
              <a:t>Muralism has existed since prehistoric times.</a:t>
            </a:r>
          </a:p>
          <a:p>
            <a:r>
              <a:rPr lang="en-US" altLang="en-US" sz="2800">
                <a:effectLst>
                  <a:outerShdw blurRad="38100" dist="38100" dir="2700000" algn="tl">
                    <a:srgbClr val="000000"/>
                  </a:outerShdw>
                </a:effectLst>
              </a:rPr>
              <a:t>Diego Rivera is the most famous Latino Muralist of the 20</a:t>
            </a:r>
            <a:r>
              <a:rPr lang="en-US" altLang="en-US" sz="2800" baseline="30000">
                <a:effectLst>
                  <a:outerShdw blurRad="38100" dist="38100" dir="2700000" algn="tl">
                    <a:srgbClr val="000000"/>
                  </a:outerShdw>
                </a:effectLst>
              </a:rPr>
              <a:t>th</a:t>
            </a:r>
            <a:r>
              <a:rPr lang="en-US" altLang="en-US" sz="2800">
                <a:effectLst>
                  <a:outerShdw blurRad="38100" dist="38100" dir="2700000" algn="tl">
                    <a:srgbClr val="000000"/>
                  </a:outerShdw>
                </a:effectLst>
              </a:rPr>
              <a:t> century.</a:t>
            </a:r>
          </a:p>
          <a:p>
            <a:r>
              <a:rPr lang="en-US" altLang="en-US" sz="2800">
                <a:effectLst>
                  <a:outerShdw blurRad="38100" dist="38100" dir="2700000" algn="tl">
                    <a:srgbClr val="000000"/>
                  </a:outerShdw>
                </a:effectLst>
              </a:rPr>
              <a:t>One of his most famous murals is titled</a:t>
            </a:r>
          </a:p>
          <a:p>
            <a:pPr algn="ctr">
              <a:buFontTx/>
              <a:buNone/>
            </a:pPr>
            <a:r>
              <a:rPr lang="en-US" altLang="en-US" sz="2800">
                <a:effectLst>
                  <a:outerShdw blurRad="38100" dist="38100" dir="2700000" algn="tl">
                    <a:srgbClr val="000000"/>
                  </a:outerShdw>
                </a:effectLst>
              </a:rPr>
              <a:t>  “El dia de los muertos”</a:t>
            </a:r>
          </a:p>
        </p:txBody>
      </p:sp>
      <p:pic>
        <p:nvPicPr>
          <p:cNvPr id="26633"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4800" y="4114800"/>
            <a:ext cx="2628900" cy="2628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4" name="Picture 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69038" y="4648200"/>
            <a:ext cx="1655762" cy="1981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7656" name="Rectangle 8"/>
          <p:cNvSpPr>
            <a:spLocks noGrp="1" noChangeArrowheads="1"/>
          </p:cNvSpPr>
          <p:nvPr>
            <p:ph type="title"/>
          </p:nvPr>
        </p:nvSpPr>
        <p:spPr>
          <a:xfrm>
            <a:off x="838200" y="152400"/>
            <a:ext cx="7772400" cy="1143000"/>
          </a:xfrm>
          <a:noFill/>
          <a:ln/>
        </p:spPr>
        <p:txBody>
          <a:bodyPr/>
          <a:lstStyle/>
          <a:p>
            <a:r>
              <a:rPr lang="es-ES_tradnl" altLang="en-US" b="1">
                <a:solidFill>
                  <a:schemeClr val="bg1"/>
                </a:solidFill>
                <a:effectLst>
                  <a:outerShdw blurRad="38100" dist="38100" dir="2700000" algn="tl">
                    <a:srgbClr val="000000"/>
                  </a:outerShdw>
                </a:effectLst>
              </a:rPr>
              <a:t>El día de los muertos</a:t>
            </a:r>
            <a:r>
              <a:rPr lang="es-ES_tradnl" altLang="en-US" b="1">
                <a:solidFill>
                  <a:schemeClr val="bg1"/>
                </a:solidFill>
              </a:rPr>
              <a:t/>
            </a:r>
            <a:br>
              <a:rPr lang="es-ES_tradnl" altLang="en-US" b="1">
                <a:solidFill>
                  <a:schemeClr val="bg1"/>
                </a:solidFill>
              </a:rPr>
            </a:br>
            <a:r>
              <a:rPr lang="es-ES_tradnl" altLang="en-US">
                <a:solidFill>
                  <a:schemeClr val="bg1"/>
                </a:solidFill>
              </a:rPr>
              <a:t>- </a:t>
            </a:r>
            <a:r>
              <a:rPr lang="es-ES_tradnl" altLang="en-US" i="1">
                <a:solidFill>
                  <a:schemeClr val="bg1"/>
                </a:solidFill>
              </a:rPr>
              <a:t>Diego Rivera</a:t>
            </a:r>
          </a:p>
        </p:txBody>
      </p:sp>
      <p:pic>
        <p:nvPicPr>
          <p:cNvPr id="27657" name="Picture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0600" y="1524000"/>
            <a:ext cx="7391400" cy="5235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8676" name="Rectangle 4"/>
          <p:cNvSpPr>
            <a:spLocks noChangeArrowheads="1"/>
          </p:cNvSpPr>
          <p:nvPr/>
        </p:nvSpPr>
        <p:spPr bwMode="auto">
          <a:xfrm>
            <a:off x="838200" y="152400"/>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lvl1pPr algn="ctr">
              <a:defRPr sz="4400">
                <a:solidFill>
                  <a:schemeClr val="tx2"/>
                </a:solidFill>
                <a:latin typeface="Arial" charset="0"/>
              </a:defRPr>
            </a:lvl1pPr>
            <a:lvl2pPr algn="ctr">
              <a:defRPr sz="4400">
                <a:solidFill>
                  <a:schemeClr val="tx2"/>
                </a:solidFill>
                <a:latin typeface="Arial" charset="0"/>
              </a:defRPr>
            </a:lvl2pPr>
            <a:lvl3pPr algn="ctr">
              <a:defRPr sz="4400">
                <a:solidFill>
                  <a:schemeClr val="tx2"/>
                </a:solidFill>
                <a:latin typeface="Arial" charset="0"/>
              </a:defRPr>
            </a:lvl3pPr>
            <a:lvl4pPr algn="ctr">
              <a:defRPr sz="4400">
                <a:solidFill>
                  <a:schemeClr val="tx2"/>
                </a:solidFill>
                <a:latin typeface="Arial" charset="0"/>
              </a:defRPr>
            </a:lvl4pPr>
            <a:lvl5pPr algn="ctr">
              <a:defRPr sz="4400">
                <a:solidFill>
                  <a:schemeClr val="tx2"/>
                </a:solidFill>
                <a:latin typeface="Arial" charset="0"/>
              </a:defRPr>
            </a:lvl5pPr>
            <a:lvl6pPr marL="457200" algn="ctr" fontAlgn="base">
              <a:spcBef>
                <a:spcPct val="0"/>
              </a:spcBef>
              <a:spcAft>
                <a:spcPct val="0"/>
              </a:spcAft>
              <a:defRPr sz="4400">
                <a:solidFill>
                  <a:schemeClr val="tx2"/>
                </a:solidFill>
                <a:latin typeface="Arial" charset="0"/>
              </a:defRPr>
            </a:lvl6pPr>
            <a:lvl7pPr marL="914400" algn="ctr" fontAlgn="base">
              <a:spcBef>
                <a:spcPct val="0"/>
              </a:spcBef>
              <a:spcAft>
                <a:spcPct val="0"/>
              </a:spcAft>
              <a:defRPr sz="4400">
                <a:solidFill>
                  <a:schemeClr val="tx2"/>
                </a:solidFill>
                <a:latin typeface="Arial" charset="0"/>
              </a:defRPr>
            </a:lvl7pPr>
            <a:lvl8pPr marL="1371600" algn="ctr" fontAlgn="base">
              <a:spcBef>
                <a:spcPct val="0"/>
              </a:spcBef>
              <a:spcAft>
                <a:spcPct val="0"/>
              </a:spcAft>
              <a:defRPr sz="4400">
                <a:solidFill>
                  <a:schemeClr val="tx2"/>
                </a:solidFill>
                <a:latin typeface="Arial" charset="0"/>
              </a:defRPr>
            </a:lvl8pPr>
            <a:lvl9pPr marL="1828800" algn="ctr" fontAlgn="base">
              <a:spcBef>
                <a:spcPct val="0"/>
              </a:spcBef>
              <a:spcAft>
                <a:spcPct val="0"/>
              </a:spcAft>
              <a:defRPr sz="4400">
                <a:solidFill>
                  <a:schemeClr val="tx2"/>
                </a:solidFill>
                <a:latin typeface="Arial" charset="0"/>
              </a:defRPr>
            </a:lvl9pPr>
          </a:lstStyle>
          <a:p>
            <a:r>
              <a:rPr lang="es-ES_tradnl" altLang="en-US" b="1">
                <a:solidFill>
                  <a:srgbClr val="FFFF99"/>
                </a:solidFill>
                <a:effectLst>
                  <a:outerShdw blurRad="38100" dist="38100" dir="2700000" algn="tl">
                    <a:srgbClr val="000000"/>
                  </a:outerShdw>
                </a:effectLst>
              </a:rPr>
              <a:t>El día de los muertos</a:t>
            </a:r>
            <a:r>
              <a:rPr lang="es-ES_tradnl" altLang="en-US" b="1">
                <a:solidFill>
                  <a:srgbClr val="FFFF99"/>
                </a:solidFill>
              </a:rPr>
              <a:t/>
            </a:r>
            <a:br>
              <a:rPr lang="es-ES_tradnl" altLang="en-US" b="1">
                <a:solidFill>
                  <a:srgbClr val="FFFF99"/>
                </a:solidFill>
              </a:rPr>
            </a:br>
            <a:r>
              <a:rPr lang="es-ES_tradnl" altLang="en-US">
                <a:solidFill>
                  <a:srgbClr val="000000"/>
                </a:solidFill>
                <a:effectLst>
                  <a:outerShdw blurRad="38100" dist="38100" dir="2700000" algn="tl">
                    <a:srgbClr val="FFFFFF"/>
                  </a:outerShdw>
                </a:effectLst>
              </a:rPr>
              <a:t>Celebración y festejo</a:t>
            </a:r>
            <a:endParaRPr lang="es-ES_tradnl" altLang="en-US" i="1">
              <a:solidFill>
                <a:srgbClr val="000000"/>
              </a:solidFill>
              <a:effectLst>
                <a:outerShdw blurRad="38100" dist="38100" dir="2700000" algn="tl">
                  <a:srgbClr val="FFFFFF"/>
                </a:outerShdw>
              </a:effectLst>
            </a:endParaRPr>
          </a:p>
        </p:txBody>
      </p:sp>
      <p:sp>
        <p:nvSpPr>
          <p:cNvPr id="28677" name="Rectangle 5"/>
          <p:cNvSpPr>
            <a:spLocks noChangeArrowheads="1"/>
          </p:cNvSpPr>
          <p:nvPr/>
        </p:nvSpPr>
        <p:spPr bwMode="auto">
          <a:xfrm>
            <a:off x="1371600" y="1447800"/>
            <a:ext cx="7696200" cy="4919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lgn="ctr">
              <a:spcBef>
                <a:spcPct val="20000"/>
              </a:spcBef>
              <a:defRPr sz="3200">
                <a:solidFill>
                  <a:schemeClr val="tx1"/>
                </a:solidFill>
                <a:latin typeface="Arial" charset="0"/>
              </a:defRPr>
            </a:lvl1pPr>
            <a:lvl2pPr algn="ctr">
              <a:spcBef>
                <a:spcPct val="20000"/>
              </a:spcBef>
              <a:defRPr sz="2800">
                <a:solidFill>
                  <a:schemeClr val="tx1"/>
                </a:solidFill>
                <a:latin typeface="Arial" charset="0"/>
              </a:defRPr>
            </a:lvl2pPr>
            <a:lvl3pPr algn="ctr">
              <a:spcBef>
                <a:spcPct val="20000"/>
              </a:spcBef>
              <a:defRPr sz="2400">
                <a:solidFill>
                  <a:schemeClr val="tx1"/>
                </a:solidFill>
                <a:latin typeface="Arial" charset="0"/>
              </a:defRPr>
            </a:lvl3pPr>
            <a:lvl4pPr algn="ctr">
              <a:spcBef>
                <a:spcPct val="20000"/>
              </a:spcBef>
              <a:defRPr sz="2000">
                <a:solidFill>
                  <a:schemeClr val="tx1"/>
                </a:solidFill>
                <a:latin typeface="Arial" charset="0"/>
              </a:defRPr>
            </a:lvl4pPr>
            <a:lvl5pPr algn="ctr">
              <a:spcBef>
                <a:spcPct val="20000"/>
              </a:spcBef>
              <a:defRPr sz="2000">
                <a:solidFill>
                  <a:schemeClr val="tx1"/>
                </a:solidFill>
                <a:latin typeface="Arial" charset="0"/>
              </a:defRPr>
            </a:lvl5pPr>
            <a:lvl6pPr algn="ctr" fontAlgn="base">
              <a:spcBef>
                <a:spcPct val="20000"/>
              </a:spcBef>
              <a:spcAft>
                <a:spcPct val="0"/>
              </a:spcAft>
              <a:defRPr sz="2000">
                <a:solidFill>
                  <a:schemeClr val="tx1"/>
                </a:solidFill>
                <a:latin typeface="Arial" charset="0"/>
              </a:defRPr>
            </a:lvl6pPr>
            <a:lvl7pPr algn="ctr" fontAlgn="base">
              <a:spcBef>
                <a:spcPct val="20000"/>
              </a:spcBef>
              <a:spcAft>
                <a:spcPct val="0"/>
              </a:spcAft>
              <a:defRPr sz="2000">
                <a:solidFill>
                  <a:schemeClr val="tx1"/>
                </a:solidFill>
                <a:latin typeface="Arial" charset="0"/>
              </a:defRPr>
            </a:lvl7pPr>
            <a:lvl8pPr algn="ctr" fontAlgn="base">
              <a:spcBef>
                <a:spcPct val="20000"/>
              </a:spcBef>
              <a:spcAft>
                <a:spcPct val="0"/>
              </a:spcAft>
              <a:defRPr sz="2000">
                <a:solidFill>
                  <a:schemeClr val="tx1"/>
                </a:solidFill>
                <a:latin typeface="Arial" charset="0"/>
              </a:defRPr>
            </a:lvl8pPr>
            <a:lvl9pPr algn="ctr" fontAlgn="base">
              <a:spcBef>
                <a:spcPct val="20000"/>
              </a:spcBef>
              <a:spcAft>
                <a:spcPct val="0"/>
              </a:spcAft>
              <a:defRPr sz="2000">
                <a:solidFill>
                  <a:schemeClr val="tx1"/>
                </a:solidFill>
                <a:latin typeface="Arial" charset="0"/>
              </a:defRPr>
            </a:lvl9pPr>
          </a:lstStyle>
          <a:p>
            <a:pPr>
              <a:spcBef>
                <a:spcPct val="0"/>
              </a:spcBef>
              <a:buFontTx/>
              <a:buChar char="•"/>
            </a:pPr>
            <a:r>
              <a:rPr lang="en-US" altLang="en-US">
                <a:effectLst>
                  <a:outerShdw blurRad="38100" dist="38100" dir="2700000" algn="tl">
                    <a:srgbClr val="000000"/>
                  </a:outerShdw>
                </a:effectLst>
              </a:rPr>
              <a:t>Because of the warm social environment, the colorful setting, and the abundance of food, drink and good company this commemoration of the dead is a pleasant one despite of its morbid subject. </a:t>
            </a:r>
          </a:p>
          <a:p>
            <a:pPr>
              <a:spcBef>
                <a:spcPct val="0"/>
              </a:spcBef>
              <a:buFontTx/>
              <a:buChar char="•"/>
            </a:pPr>
            <a:r>
              <a:rPr lang="en-US" altLang="en-US">
                <a:effectLst>
                  <a:outerShdw blurRad="38100" dist="38100" dir="2700000" algn="tl">
                    <a:srgbClr val="000000"/>
                  </a:outerShdw>
                </a:effectLst>
              </a:rPr>
              <a:t>The  festive interaction between living and dead in an important social ritual and a way of recognizing the cycle of life and death, in other words, human existence.</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53" name="Rectangle 5"/>
          <p:cNvSpPr>
            <a:spLocks noChangeArrowheads="1"/>
          </p:cNvSpPr>
          <p:nvPr/>
        </p:nvSpPr>
        <p:spPr bwMode="auto">
          <a:xfrm>
            <a:off x="3048000" y="990600"/>
            <a:ext cx="5557838" cy="557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4000" b="1" noProof="1">
                <a:solidFill>
                  <a:schemeClr val="bg1"/>
                </a:solidFill>
                <a:effectLst>
                  <a:outerShdw blurRad="38100" dist="38100" dir="2700000" algn="tl">
                    <a:srgbClr val="000000"/>
                  </a:outerShdw>
                </a:effectLst>
              </a:rPr>
              <a:t>Una poema más</a:t>
            </a:r>
          </a:p>
          <a:p>
            <a:r>
              <a:rPr lang="en-US" altLang="en-US" sz="3200" b="1" noProof="1"/>
              <a:t>Es calavera el inglés,</a:t>
            </a:r>
          </a:p>
          <a:p>
            <a:r>
              <a:rPr lang="en-US" altLang="en-US" sz="3200" b="1" noProof="1"/>
              <a:t>calavera el italiano,</a:t>
            </a:r>
          </a:p>
          <a:p>
            <a:r>
              <a:rPr lang="en-US" altLang="en-US" sz="3200" b="1" noProof="1"/>
              <a:t>calavera fue el francés,</a:t>
            </a:r>
          </a:p>
          <a:p>
            <a:r>
              <a:rPr lang="en-US" altLang="en-US" sz="3200" b="1" noProof="1"/>
              <a:t>lo mismo Maximiliano.</a:t>
            </a:r>
          </a:p>
          <a:p>
            <a:r>
              <a:rPr lang="en-US" altLang="en-US" sz="3200" b="1" noProof="1"/>
              <a:t>El Pontífice Romano</a:t>
            </a:r>
          </a:p>
          <a:p>
            <a:r>
              <a:rPr lang="en-US" altLang="en-US" sz="3200" b="1" noProof="1"/>
              <a:t>y todos los cardenales,</a:t>
            </a:r>
          </a:p>
          <a:p>
            <a:r>
              <a:rPr lang="en-US" altLang="en-US" sz="3200" b="1" noProof="1"/>
              <a:t>reyes, duques, concejales</a:t>
            </a:r>
          </a:p>
          <a:p>
            <a:r>
              <a:rPr lang="en-US" altLang="en-US" sz="3200" b="1" noProof="1"/>
              <a:t>y el jefe de la nación.</a:t>
            </a:r>
          </a:p>
          <a:p>
            <a:r>
              <a:rPr lang="en-US" altLang="en-US" sz="3200" b="1" noProof="1"/>
              <a:t>En la tumba son iguales:</a:t>
            </a:r>
          </a:p>
          <a:p>
            <a:r>
              <a:rPr lang="en-US" altLang="en-US" sz="3200" b="1" noProof="1"/>
              <a:t>calaveras del montón.</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7"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11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78" name="Rectangle 6"/>
          <p:cNvSpPr>
            <a:spLocks noChangeArrowheads="1"/>
          </p:cNvSpPr>
          <p:nvPr/>
        </p:nvSpPr>
        <p:spPr bwMode="auto">
          <a:xfrm>
            <a:off x="1219200" y="87313"/>
            <a:ext cx="8001000" cy="57038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200" b="1">
                <a:solidFill>
                  <a:schemeClr val="bg1"/>
                </a:solidFill>
              </a:rPr>
              <a:t>Proyecto del Dia de los Muertos</a:t>
            </a:r>
            <a:r>
              <a:rPr lang="en-US" altLang="en-US" sz="2800" b="1">
                <a:solidFill>
                  <a:schemeClr val="bg1"/>
                </a:solidFill>
              </a:rPr>
              <a:t> </a:t>
            </a:r>
          </a:p>
          <a:p>
            <a:r>
              <a:rPr lang="en-US" altLang="en-US" sz="2800" b="1" noProof="1"/>
              <a:t>•</a:t>
            </a:r>
            <a:r>
              <a:rPr lang="en-US" altLang="en-US" sz="2800" b="1"/>
              <a:t> </a:t>
            </a:r>
            <a:r>
              <a:rPr lang="en-US" altLang="en-US" sz="2800" b="1">
                <a:effectLst>
                  <a:outerShdw blurRad="38100" dist="38100" dir="2700000" algn="tl">
                    <a:srgbClr val="000000"/>
                  </a:outerShdw>
                </a:effectLst>
              </a:rPr>
              <a:t>Color your CALACA to represent yourself. Your favorite sport. Make it colorful. </a:t>
            </a:r>
          </a:p>
          <a:p>
            <a:pPr>
              <a:buFontTx/>
              <a:buChar char="•"/>
            </a:pPr>
            <a:r>
              <a:rPr lang="en-US" altLang="en-US" sz="2800" b="1">
                <a:effectLst>
                  <a:outerShdw blurRad="38100" dist="38100" dir="2700000" algn="tl">
                    <a:srgbClr val="000000"/>
                  </a:outerShdw>
                </a:effectLst>
              </a:rPr>
              <a:t>Insert an image of your favorite athlete in the sport ON THE HAT.</a:t>
            </a:r>
          </a:p>
          <a:p>
            <a:pPr>
              <a:buFontTx/>
              <a:buChar char="•"/>
            </a:pPr>
            <a:r>
              <a:rPr lang="en-US" altLang="en-US" sz="2800" b="1">
                <a:effectLst>
                  <a:outerShdw blurRad="38100" dist="38100" dir="2700000" algn="tl">
                    <a:srgbClr val="000000"/>
                  </a:outerShdw>
                </a:effectLst>
              </a:rPr>
              <a:t>Draw and/or Insert images about your sport on pants of your calaca.</a:t>
            </a:r>
          </a:p>
          <a:p>
            <a:pPr>
              <a:buFontTx/>
              <a:buChar char="•"/>
            </a:pPr>
            <a:r>
              <a:rPr lang="en-US" altLang="en-US" sz="2800" b="1">
                <a:effectLst>
                  <a:outerShdw blurRad="38100" dist="38100" dir="2700000" algn="tl">
                    <a:srgbClr val="000000"/>
                  </a:outerShdw>
                </a:effectLst>
              </a:rPr>
              <a:t>Write a paragraph of 10 sentences or more IN SPANISH, stating what your favorite sport is, why you like it, if you prefer to play it or watch it, who your favorite athlete in this sport and     </a:t>
            </a:r>
          </a:p>
          <a:p>
            <a:r>
              <a:rPr lang="en-US" altLang="en-US" sz="2800" b="1">
                <a:effectLst>
                  <a:outerShdw blurRad="38100" dist="38100" dir="2700000" algn="tl">
                    <a:srgbClr val="000000"/>
                  </a:outerShdw>
                </a:effectLst>
              </a:rPr>
              <a:t>       why.</a:t>
            </a:r>
          </a:p>
          <a:p>
            <a:r>
              <a:rPr lang="en-US" altLang="en-US" sz="2800" b="1">
                <a:effectLst>
                  <a:outerShdw blurRad="38100" dist="38100" dir="2700000" algn="tl">
                    <a:srgbClr val="000000"/>
                  </a:outerShdw>
                </a:effectLst>
              </a:rPr>
              <a:t>                        DUE ON THURSDAY, NOV. 1</a:t>
            </a:r>
            <a:endParaRPr lang="en-US" altLang="en-US" sz="2800" b="1" noProof="1">
              <a:effectLst>
                <a:outerShdw blurRad="38100" dist="38100" dir="2700000" algn="tl">
                  <a:srgbClr val="000000"/>
                </a:outerShdw>
              </a:effectLs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195" name="Rectangle 3"/>
          <p:cNvSpPr>
            <a:spLocks noChangeArrowheads="1"/>
          </p:cNvSpPr>
          <p:nvPr/>
        </p:nvSpPr>
        <p:spPr bwMode="auto">
          <a:xfrm>
            <a:off x="152400" y="79375"/>
            <a:ext cx="847566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b="1" i="1" noProof="1">
                <a:solidFill>
                  <a:srgbClr val="FFFF99"/>
                </a:solidFill>
              </a:rPr>
              <a:t>“Don’t’ fear dying. Fear never having lived.” -Anonymous</a:t>
            </a:r>
          </a:p>
        </p:txBody>
      </p:sp>
      <p:sp>
        <p:nvSpPr>
          <p:cNvPr id="8196" name="Rectangle 4"/>
          <p:cNvSpPr>
            <a:spLocks noChangeArrowheads="1"/>
          </p:cNvSpPr>
          <p:nvPr/>
        </p:nvSpPr>
        <p:spPr bwMode="auto">
          <a:xfrm>
            <a:off x="1981200" y="822325"/>
            <a:ext cx="301148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400" b="1" noProof="1">
                <a:solidFill>
                  <a:schemeClr val="bg1"/>
                </a:solidFill>
                <a:effectLst>
                  <a:outerShdw blurRad="38100" dist="38100" dir="2700000" algn="tl">
                    <a:srgbClr val="000000"/>
                  </a:outerShdw>
                </a:effectLst>
              </a:rPr>
              <a:t>La historia</a:t>
            </a:r>
          </a:p>
        </p:txBody>
      </p:sp>
      <p:sp>
        <p:nvSpPr>
          <p:cNvPr id="8197" name="Rectangle 5"/>
          <p:cNvSpPr>
            <a:spLocks noChangeArrowheads="1"/>
          </p:cNvSpPr>
          <p:nvPr/>
        </p:nvSpPr>
        <p:spPr bwMode="auto">
          <a:xfrm>
            <a:off x="76200" y="1493838"/>
            <a:ext cx="8686800" cy="5584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200" b="1" noProof="1"/>
              <a:t>3,000 year old tradition, some suspect</a:t>
            </a:r>
          </a:p>
          <a:p>
            <a:r>
              <a:rPr lang="en-US" altLang="en-US" sz="2200" b="1"/>
              <a:t>   </a:t>
            </a:r>
            <a:r>
              <a:rPr lang="en-US" altLang="en-US" sz="2200" b="1" noProof="1"/>
              <a:t>it may even trace back 5,000 years!</a:t>
            </a:r>
          </a:p>
          <a:p>
            <a:r>
              <a:rPr lang="en-US" altLang="en-US" sz="2200" b="1" noProof="1"/>
              <a:t>• Can be traced back to the Aztecs and</a:t>
            </a:r>
          </a:p>
          <a:p>
            <a:r>
              <a:rPr lang="en-US" altLang="en-US" sz="2200" b="1"/>
              <a:t>      </a:t>
            </a:r>
            <a:r>
              <a:rPr lang="en-US" altLang="en-US" sz="2200" b="1" noProof="1"/>
              <a:t>beyond</a:t>
            </a:r>
            <a:endParaRPr lang="en-US" altLang="en-US" sz="2200" b="1"/>
          </a:p>
          <a:p>
            <a:pPr>
              <a:buFontTx/>
              <a:buChar char="•"/>
            </a:pPr>
            <a:r>
              <a:rPr lang="en-US" altLang="en-US" sz="2200" b="1">
                <a:solidFill>
                  <a:srgbClr val="000000"/>
                </a:solidFill>
              </a:rPr>
              <a:t>More than 500 years ago, when the </a:t>
            </a:r>
          </a:p>
          <a:p>
            <a:r>
              <a:rPr lang="en-US" altLang="en-US" sz="2200" b="1">
                <a:solidFill>
                  <a:srgbClr val="000000"/>
                </a:solidFill>
              </a:rPr>
              <a:t>Spanish Conquistadors landed in what </a:t>
            </a:r>
          </a:p>
          <a:p>
            <a:r>
              <a:rPr lang="en-US" altLang="en-US" sz="2200" b="1">
                <a:solidFill>
                  <a:srgbClr val="000000"/>
                </a:solidFill>
              </a:rPr>
              <a:t>is now Mexico, they saw native Indians</a:t>
            </a:r>
          </a:p>
          <a:p>
            <a:r>
              <a:rPr lang="en-US" altLang="en-US" sz="2200" b="1">
                <a:solidFill>
                  <a:srgbClr val="000000"/>
                </a:solidFill>
              </a:rPr>
              <a:t> practicing a ritual that seemed to </a:t>
            </a:r>
          </a:p>
          <a:p>
            <a:r>
              <a:rPr lang="en-US" altLang="en-US" sz="2200" b="1">
                <a:solidFill>
                  <a:srgbClr val="000000"/>
                </a:solidFill>
              </a:rPr>
              <a:t>mock death.</a:t>
            </a:r>
          </a:p>
          <a:p>
            <a:pPr>
              <a:lnSpc>
                <a:spcPct val="90000"/>
              </a:lnSpc>
              <a:spcBef>
                <a:spcPct val="20000"/>
              </a:spcBef>
              <a:buFontTx/>
              <a:buChar char="•"/>
            </a:pPr>
            <a:r>
              <a:rPr lang="en-US" altLang="en-US" sz="2200" b="1"/>
              <a:t>The best way to describe this Mexican</a:t>
            </a:r>
          </a:p>
          <a:p>
            <a:pPr>
              <a:lnSpc>
                <a:spcPct val="90000"/>
              </a:lnSpc>
              <a:spcBef>
                <a:spcPct val="20000"/>
              </a:spcBef>
            </a:pPr>
            <a:r>
              <a:rPr lang="en-US" altLang="en-US" sz="2200" b="1"/>
              <a:t>holiday is to say that it is a time when </a:t>
            </a:r>
          </a:p>
          <a:p>
            <a:pPr>
              <a:lnSpc>
                <a:spcPct val="90000"/>
              </a:lnSpc>
              <a:spcBef>
                <a:spcPct val="20000"/>
              </a:spcBef>
            </a:pPr>
            <a:r>
              <a:rPr lang="en-US" altLang="en-US" sz="2200" b="1"/>
              <a:t>Mexican families remember their dead, </a:t>
            </a:r>
          </a:p>
          <a:p>
            <a:pPr>
              <a:lnSpc>
                <a:spcPct val="90000"/>
              </a:lnSpc>
              <a:spcBef>
                <a:spcPct val="20000"/>
              </a:spcBef>
            </a:pPr>
            <a:r>
              <a:rPr lang="en-US" altLang="en-US" sz="2200" b="1"/>
              <a:t>and the continuity of life.</a:t>
            </a:r>
          </a:p>
          <a:p>
            <a:pPr>
              <a:buFontTx/>
              <a:buChar char="•"/>
            </a:pPr>
            <a:endParaRPr lang="en-US" altLang="en-US" sz="2200" b="1" noProof="1"/>
          </a:p>
          <a:p>
            <a:endParaRPr lang="en-US" altLang="en-US" sz="2200" b="1" noProof="1"/>
          </a:p>
          <a:p>
            <a:r>
              <a:rPr lang="en-US" altLang="en-US" sz="2200" b="1"/>
              <a:t>        </a:t>
            </a:r>
            <a:endParaRPr lang="en-US" altLang="en-US" sz="2200" b="1" noProof="1"/>
          </a:p>
        </p:txBody>
      </p:sp>
      <p:pic>
        <p:nvPicPr>
          <p:cNvPr id="8200" name="Picture 8"/>
          <p:cNvPicPr>
            <a:picLocks noChangeAspect="1" noChangeArrowheads="1"/>
          </p:cNvPicPr>
          <p:nvPr/>
        </p:nvPicPr>
        <p:blipFill>
          <a:blip r:embed="rId3">
            <a:grayscl/>
            <a:extLst>
              <a:ext uri="{28A0092B-C50C-407E-A947-70E740481C1C}">
                <a14:useLocalDpi xmlns:a14="http://schemas.microsoft.com/office/drawing/2010/main" val="0"/>
              </a:ext>
            </a:extLst>
          </a:blip>
          <a:srcRect/>
          <a:stretch>
            <a:fillRect/>
          </a:stretch>
        </p:blipFill>
        <p:spPr bwMode="auto">
          <a:xfrm>
            <a:off x="5486400" y="1409700"/>
            <a:ext cx="3600450" cy="4762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219" name="Rectangle 3"/>
          <p:cNvSpPr>
            <a:spLocks noChangeArrowheads="1"/>
          </p:cNvSpPr>
          <p:nvPr/>
        </p:nvSpPr>
        <p:spPr bwMode="auto">
          <a:xfrm>
            <a:off x="1981200" y="30163"/>
            <a:ext cx="6172200" cy="579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sz="3200" b="1" noProof="1">
                <a:solidFill>
                  <a:srgbClr val="FF6600"/>
                </a:solidFill>
                <a:effectLst>
                  <a:outerShdw blurRad="38100" dist="38100" dir="2700000" algn="tl">
                    <a:srgbClr val="000000"/>
                  </a:outerShdw>
                </a:effectLst>
              </a:rPr>
              <a:t>La creencia = the belief</a:t>
            </a:r>
          </a:p>
        </p:txBody>
      </p:sp>
      <p:sp>
        <p:nvSpPr>
          <p:cNvPr id="9220" name="Rectangle 4"/>
          <p:cNvSpPr>
            <a:spLocks noChangeArrowheads="1"/>
          </p:cNvSpPr>
          <p:nvPr/>
        </p:nvSpPr>
        <p:spPr bwMode="auto">
          <a:xfrm>
            <a:off x="0" y="990600"/>
            <a:ext cx="8305800" cy="5643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buFontTx/>
              <a:buChar char="•"/>
            </a:pPr>
            <a:r>
              <a:rPr lang="en-US" altLang="en-US" sz="2800" b="1" noProof="1">
                <a:solidFill>
                  <a:srgbClr val="000000"/>
                </a:solidFill>
              </a:rPr>
              <a:t>It is believed that during the days of November</a:t>
            </a:r>
          </a:p>
          <a:p>
            <a:r>
              <a:rPr lang="en-US" altLang="en-US" sz="2800" b="1" noProof="1">
                <a:solidFill>
                  <a:srgbClr val="000000"/>
                </a:solidFill>
              </a:rPr>
              <a:t>1st and 2nd, spirits have been granted Divine</a:t>
            </a:r>
          </a:p>
          <a:p>
            <a:r>
              <a:rPr lang="en-US" altLang="en-US" sz="2800" b="1" noProof="1">
                <a:solidFill>
                  <a:srgbClr val="000000"/>
                </a:solidFill>
              </a:rPr>
              <a:t>consent to visit with their relatives and friends</a:t>
            </a:r>
          </a:p>
          <a:p>
            <a:r>
              <a:rPr lang="en-US" altLang="en-US" sz="2800" b="1" noProof="1">
                <a:solidFill>
                  <a:srgbClr val="000000"/>
                </a:solidFill>
              </a:rPr>
              <a:t>on Earth.</a:t>
            </a:r>
          </a:p>
          <a:p>
            <a:r>
              <a:rPr lang="en-US" altLang="en-US" sz="2800" b="1" noProof="1">
                <a:solidFill>
                  <a:srgbClr val="000000"/>
                </a:solidFill>
              </a:rPr>
              <a:t>• Beginning in mid-October, families prepare to</a:t>
            </a:r>
          </a:p>
          <a:p>
            <a:r>
              <a:rPr lang="en-US" altLang="en-US" sz="2800" b="1" noProof="1">
                <a:solidFill>
                  <a:srgbClr val="000000"/>
                </a:solidFill>
              </a:rPr>
              <a:t>welcome the souls of their relatives and</a:t>
            </a:r>
          </a:p>
          <a:p>
            <a:r>
              <a:rPr lang="en-US" altLang="en-US" sz="2800" b="1" noProof="1">
                <a:solidFill>
                  <a:srgbClr val="000000"/>
                </a:solidFill>
              </a:rPr>
              <a:t>ancestors who return at this time of year to</a:t>
            </a:r>
          </a:p>
          <a:p>
            <a:r>
              <a:rPr lang="en-US" altLang="en-US" sz="2800" b="1" noProof="1">
                <a:solidFill>
                  <a:srgbClr val="000000"/>
                </a:solidFill>
              </a:rPr>
              <a:t>make sure that all is well and that they have</a:t>
            </a:r>
          </a:p>
          <a:p>
            <a:r>
              <a:rPr lang="en-US" altLang="en-US" sz="2800" b="1" noProof="1">
                <a:solidFill>
                  <a:srgbClr val="000000"/>
                </a:solidFill>
              </a:rPr>
              <a:t>not been forgotten.</a:t>
            </a:r>
          </a:p>
          <a:p>
            <a:r>
              <a:rPr lang="en-US" altLang="en-US" sz="2800" b="1" noProof="1">
                <a:solidFill>
                  <a:srgbClr val="000000"/>
                </a:solidFill>
              </a:rPr>
              <a:t>• Celebrations at home include family dinners,</a:t>
            </a:r>
          </a:p>
          <a:p>
            <a:r>
              <a:rPr lang="en-US" altLang="en-US" sz="2800" b="1" noProof="1">
                <a:solidFill>
                  <a:srgbClr val="000000"/>
                </a:solidFill>
              </a:rPr>
              <a:t>trips to the grave sites, “ofrendas” (or</a:t>
            </a:r>
          </a:p>
          <a:p>
            <a:r>
              <a:rPr lang="en-US" altLang="en-US" sz="2800" b="1" noProof="1">
                <a:solidFill>
                  <a:srgbClr val="000000"/>
                </a:solidFill>
              </a:rPr>
              <a:t>offerings), flowers, folk art, special foods, and</a:t>
            </a:r>
          </a:p>
          <a:p>
            <a:r>
              <a:rPr lang="en-US" altLang="en-US" sz="2800" b="1" noProof="1">
                <a:solidFill>
                  <a:srgbClr val="000000"/>
                </a:solidFill>
              </a:rPr>
              <a:t>candies.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243" name="Rectangle 3"/>
          <p:cNvSpPr>
            <a:spLocks noChangeArrowheads="1"/>
          </p:cNvSpPr>
          <p:nvPr/>
        </p:nvSpPr>
        <p:spPr bwMode="auto">
          <a:xfrm>
            <a:off x="838200" y="44450"/>
            <a:ext cx="742315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3600" b="1" noProof="1">
                <a:solidFill>
                  <a:srgbClr val="FF6600"/>
                </a:solidFill>
                <a:effectLst>
                  <a:outerShdw blurRad="38100" dist="38100" dir="2700000" algn="tl">
                    <a:srgbClr val="000000"/>
                  </a:outerShdw>
                </a:effectLst>
              </a:rPr>
              <a:t>Halloween vs. Día de los muertos</a:t>
            </a:r>
          </a:p>
        </p:txBody>
      </p:sp>
      <p:graphicFrame>
        <p:nvGraphicFramePr>
          <p:cNvPr id="10299" name="Group 59"/>
          <p:cNvGraphicFramePr>
            <a:graphicFrameLocks noGrp="1"/>
          </p:cNvGraphicFramePr>
          <p:nvPr>
            <p:ph/>
          </p:nvPr>
        </p:nvGraphicFramePr>
        <p:xfrm>
          <a:off x="76200" y="877888"/>
          <a:ext cx="8839200" cy="5836920"/>
        </p:xfrm>
        <a:graphic>
          <a:graphicData uri="http://schemas.openxmlformats.org/drawingml/2006/table">
            <a:tbl>
              <a:tblPr/>
              <a:tblGrid>
                <a:gridCol w="4419600"/>
                <a:gridCol w="4419600"/>
              </a:tblGrid>
              <a:tr h="6858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Halloween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3200" b="1" i="0" u="none" strike="noStrike" cap="none" normalizeH="0" baseline="0" noProof="1" smtClean="0">
                          <a:ln>
                            <a:noFill/>
                          </a:ln>
                          <a:solidFill>
                            <a:srgbClr val="000000"/>
                          </a:solidFill>
                          <a:effectLst/>
                          <a:latin typeface="Arial" charset="0"/>
                        </a:rPr>
                        <a:t>Día de los muertos</a:t>
                      </a:r>
                      <a:endParaRPr kumimoji="0" lang="en-US" altLang="en-US" sz="3200" b="0"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77482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altLang="en-US" sz="2800" b="0"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•Night before</a:t>
                      </a:r>
                      <a:endParaRPr kumimoji="0" lang="en-US" altLang="en-US" sz="18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 “All Saint’s 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1800" b="1" i="0" u="none" strike="noStrike" cap="none" normalizeH="0" baseline="0" noProof="1" smtClean="0">
                          <a:ln>
                            <a:noFill/>
                          </a:ln>
                          <a:solidFill>
                            <a:srgbClr val="000000"/>
                          </a:solidFill>
                          <a:effectLst/>
                          <a:latin typeface="Arial" charset="0"/>
                        </a:rPr>
                        <a:t>(October 31)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Saint’s Day and the day after</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and 2nd)</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1st = los angelitos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(children’s spirits) return home</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•November 2nd = adult spirits return</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home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511300">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•Evil Spirits roam the earth.</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We dress</a:t>
                      </a:r>
                      <a:r>
                        <a:rPr kumimoji="0" lang="en-US" altLang="en-US" sz="2000" b="1" i="0" u="none" strike="noStrike" cap="none" normalizeH="0" baseline="0" smtClean="0">
                          <a:ln>
                            <a:noFill/>
                          </a:ln>
                          <a:solidFill>
                            <a:srgbClr val="000000"/>
                          </a:solidFill>
                          <a:effectLst/>
                          <a:latin typeface="Arial" charset="0"/>
                        </a:rPr>
                        <a:t> </a:t>
                      </a:r>
                      <a:r>
                        <a:rPr kumimoji="0" lang="en-US" altLang="en-US" sz="2000" b="1" i="0" u="none" strike="noStrike" cap="none" normalizeH="0" baseline="0" noProof="1" smtClean="0">
                          <a:ln>
                            <a:noFill/>
                          </a:ln>
                          <a:solidFill>
                            <a:srgbClr val="000000"/>
                          </a:solidFill>
                          <a:effectLst/>
                          <a:latin typeface="Arial" charset="0"/>
                        </a:rPr>
                        <a:t>our children in </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“scary” costumes so</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the spirits won’t take them.</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 costumes.</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•Not an “evil” holiday.</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•It is a celebration of</a:t>
                      </a:r>
                      <a:endParaRPr kumimoji="0" lang="en-US" altLang="en-US" sz="2000" b="1" i="0" u="none" strike="noStrike" cap="none" normalizeH="0" baseline="0" smtClean="0">
                        <a:ln>
                          <a:noFill/>
                        </a:ln>
                        <a:solidFill>
                          <a:srgbClr val="000000"/>
                        </a:solidFill>
                        <a:effectLst/>
                        <a:latin typeface="Arial" charset="0"/>
                      </a:endParaRP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 life and death.</a:t>
                      </a:r>
                    </a:p>
                    <a:p>
                      <a:pPr marL="0" marR="0" lvl="0" indent="0" algn="ctr" defTabSz="914400" rtl="0" eaLnBrk="1" fontAlgn="base" latinLnBrk="0" hangingPunct="1">
                        <a:lnSpc>
                          <a:spcPct val="100000"/>
                        </a:lnSpc>
                        <a:spcBef>
                          <a:spcPct val="20000"/>
                        </a:spcBef>
                        <a:spcAft>
                          <a:spcPct val="0"/>
                        </a:spcAft>
                        <a:buClrTx/>
                        <a:buSzTx/>
                        <a:buFontTx/>
                        <a:buNone/>
                        <a:tabLst/>
                      </a:pPr>
                      <a:endParaRPr kumimoji="0" lang="en-US" altLang="en-US" sz="2000" b="1" i="0" u="none" strike="noStrike" cap="none" normalizeH="0" baseline="0" noProof="1" smtClean="0">
                        <a:ln>
                          <a:noFill/>
                        </a:ln>
                        <a:solidFill>
                          <a:srgbClr val="000000"/>
                        </a:solidFill>
                        <a:effectLst/>
                        <a:latin typeface="Arial" charset="0"/>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180975">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•All negative representations of</a:t>
                      </a:r>
                    </a:p>
                    <a:p>
                      <a:pPr marL="0" marR="0" lvl="0" indent="0" algn="ctr"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death/terror.</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lvl1pPr>
                        <a:spcBef>
                          <a:spcPct val="20000"/>
                        </a:spcBef>
                        <a:defRPr sz="2800">
                          <a:solidFill>
                            <a:schemeClr val="tx1"/>
                          </a:solidFill>
                          <a:latin typeface="Arial" charset="0"/>
                        </a:defRPr>
                      </a:lvl1pPr>
                      <a:lvl2pPr>
                        <a:spcBef>
                          <a:spcPct val="20000"/>
                        </a:spcBef>
                        <a:defRPr sz="2400">
                          <a:solidFill>
                            <a:schemeClr val="tx1"/>
                          </a:solidFill>
                          <a:latin typeface="Arial" charset="0"/>
                        </a:defRPr>
                      </a:lvl2pPr>
                      <a:lvl3pPr>
                        <a:spcBef>
                          <a:spcPct val="20000"/>
                        </a:spcBef>
                        <a:defRPr sz="2000">
                          <a:solidFill>
                            <a:schemeClr val="tx1"/>
                          </a:solidFill>
                          <a:latin typeface="Arial" charset="0"/>
                        </a:defRPr>
                      </a:lvl3pPr>
                      <a:lvl4pPr>
                        <a:spcBef>
                          <a:spcPct val="20000"/>
                        </a:spcBef>
                        <a:defRPr>
                          <a:solidFill>
                            <a:schemeClr val="tx1"/>
                          </a:solidFill>
                          <a:latin typeface="Arial" charset="0"/>
                        </a:defRPr>
                      </a:lvl4pPr>
                      <a:lvl5pPr>
                        <a:spcBef>
                          <a:spcPct val="20000"/>
                        </a:spcBef>
                        <a:defRPr>
                          <a:solidFill>
                            <a:schemeClr val="tx1"/>
                          </a:solidFill>
                          <a:latin typeface="Arial" charset="0"/>
                        </a:defRPr>
                      </a:lvl5pPr>
                      <a:lvl6pPr fontAlgn="base">
                        <a:spcBef>
                          <a:spcPct val="20000"/>
                        </a:spcBef>
                        <a:spcAft>
                          <a:spcPct val="0"/>
                        </a:spcAft>
                        <a:defRPr>
                          <a:solidFill>
                            <a:schemeClr val="tx1"/>
                          </a:solidFill>
                          <a:latin typeface="Arial" charset="0"/>
                        </a:defRPr>
                      </a:lvl6pPr>
                      <a:lvl7pPr fontAlgn="base">
                        <a:spcBef>
                          <a:spcPct val="20000"/>
                        </a:spcBef>
                        <a:spcAft>
                          <a:spcPct val="0"/>
                        </a:spcAft>
                        <a:defRPr>
                          <a:solidFill>
                            <a:schemeClr val="tx1"/>
                          </a:solidFill>
                          <a:latin typeface="Arial" charset="0"/>
                        </a:defRPr>
                      </a:lvl7pPr>
                      <a:lvl8pPr fontAlgn="base">
                        <a:spcBef>
                          <a:spcPct val="20000"/>
                        </a:spcBef>
                        <a:spcAft>
                          <a:spcPct val="0"/>
                        </a:spcAft>
                        <a:defRPr>
                          <a:solidFill>
                            <a:schemeClr val="tx1"/>
                          </a:solidFill>
                          <a:latin typeface="Arial" charset="0"/>
                        </a:defRPr>
                      </a:lvl8pPr>
                      <a:lvl9pPr fontAlgn="base">
                        <a:spcBef>
                          <a:spcPct val="20000"/>
                        </a:spcBef>
                        <a:spcAft>
                          <a:spcPct val="0"/>
                        </a:spcAft>
                        <a:defRPr>
                          <a:solidFill>
                            <a:schemeClr val="tx1"/>
                          </a:solidFill>
                          <a:latin typeface="Arial" charset="0"/>
                        </a:defRPr>
                      </a:lvl9p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•Positive celebrations of fam</a:t>
                      </a:r>
                      <a:r>
                        <a:rPr kumimoji="0" lang="en-US" altLang="en-US" sz="2000" b="0" i="0" u="none" strike="noStrike" cap="none" normalizeH="0" baseline="0" noProof="1" smtClean="0">
                          <a:ln>
                            <a:noFill/>
                          </a:ln>
                          <a:solidFill>
                            <a:srgbClr val="000000"/>
                          </a:solidFill>
                          <a:effectLst/>
                          <a:latin typeface="Arial" charset="0"/>
                        </a:rPr>
                        <a:t>il</a:t>
                      </a:r>
                      <a:r>
                        <a:rPr kumimoji="0" lang="en-US" altLang="en-US" sz="2000" b="1" i="0" u="none" strike="noStrike" cap="none" normalizeH="0" baseline="0" noProof="1" smtClean="0">
                          <a:ln>
                            <a:noFill/>
                          </a:ln>
                          <a:solidFill>
                            <a:srgbClr val="000000"/>
                          </a:solidFill>
                          <a:effectLst/>
                          <a:latin typeface="Arial" charset="0"/>
                        </a:rPr>
                        <a: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ancestors, life, and community.</a:t>
                      </a:r>
                    </a:p>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en-US" sz="2000" b="1" i="0" u="none" strike="noStrike" cap="none" normalizeH="0" baseline="0" noProof="1" smtClean="0">
                          <a:ln>
                            <a:noFill/>
                          </a:ln>
                          <a:solidFill>
                            <a:srgbClr val="000000"/>
                          </a:solidFill>
                          <a:effectLst/>
                          <a:latin typeface="Arial" charset="0"/>
                        </a:rPr>
                        <a:t>•Very humorous look at life.</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685800" y="304800"/>
            <a:ext cx="7772400" cy="838200"/>
          </a:xfrm>
        </p:spPr>
        <p:txBody>
          <a:bodyPr/>
          <a:lstStyle/>
          <a:p>
            <a:r>
              <a:rPr lang="en-US" altLang="en-US" u="sng">
                <a:solidFill>
                  <a:srgbClr val="FF6600"/>
                </a:solidFill>
                <a:effectLst>
                  <a:outerShdw blurRad="38100" dist="38100" dir="2700000" algn="tl">
                    <a:srgbClr val="000000"/>
                  </a:outerShdw>
                </a:effectLst>
              </a:rPr>
              <a:t>Music and Dance</a:t>
            </a:r>
          </a:p>
        </p:txBody>
      </p:sp>
      <p:sp>
        <p:nvSpPr>
          <p:cNvPr id="31747" name="Text Box 3"/>
          <p:cNvSpPr txBox="1">
            <a:spLocks noChangeArrowheads="1"/>
          </p:cNvSpPr>
          <p:nvPr/>
        </p:nvSpPr>
        <p:spPr bwMode="auto">
          <a:xfrm>
            <a:off x="381000" y="1219200"/>
            <a:ext cx="8305800" cy="466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en-US" sz="4000">
                <a:latin typeface="Times New Roman" pitchFamily="1" charset="0"/>
              </a:rPr>
              <a:t>The dancers carry </a:t>
            </a:r>
            <a:r>
              <a:rPr lang="en-US" altLang="en-US" sz="4000" b="1" i="1" u="sng">
                <a:latin typeface="Times New Roman" pitchFamily="1" charset="0"/>
              </a:rPr>
              <a:t>calacas (artistic skeletons),</a:t>
            </a:r>
            <a:r>
              <a:rPr lang="en-US" altLang="en-US" sz="4000">
                <a:latin typeface="Times New Roman" pitchFamily="1" charset="0"/>
              </a:rPr>
              <a:t> pretending that the souls are visiting and doing a dance. </a:t>
            </a:r>
          </a:p>
          <a:p>
            <a:pPr>
              <a:spcBef>
                <a:spcPct val="50000"/>
              </a:spcBef>
            </a:pPr>
            <a:r>
              <a:rPr lang="en-US" altLang="en-US" sz="4000">
                <a:latin typeface="Times New Roman" pitchFamily="1" charset="0"/>
              </a:rPr>
              <a:t>The drums are the most important part of the music associated with the supernatural to cause vitality and rhythm.</a:t>
            </a:r>
          </a:p>
        </p:txBody>
      </p:sp>
    </p:spTree>
  </p:cSld>
  <p:clrMapOvr>
    <a:masterClrMapping/>
  </p:clrMapOvr>
  <p:transition advTm="20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0483" name="Rectangle 3"/>
          <p:cNvSpPr>
            <a:spLocks noChangeArrowheads="1"/>
          </p:cNvSpPr>
          <p:nvPr/>
        </p:nvSpPr>
        <p:spPr bwMode="auto">
          <a:xfrm>
            <a:off x="152400" y="-76200"/>
            <a:ext cx="3714750" cy="823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en-US" sz="4800" b="1" noProof="1">
                <a:solidFill>
                  <a:srgbClr val="FF6600"/>
                </a:solidFill>
                <a:effectLst>
                  <a:outerShdw blurRad="38100" dist="38100" dir="2700000" algn="tl">
                    <a:srgbClr val="000000"/>
                  </a:outerShdw>
                </a:effectLst>
              </a:rPr>
              <a:t>La</a:t>
            </a:r>
            <a:r>
              <a:rPr lang="en-US" altLang="en-US" sz="4800" b="1">
                <a:solidFill>
                  <a:srgbClr val="FF6600"/>
                </a:solidFill>
                <a:effectLst>
                  <a:outerShdw blurRad="38100" dist="38100" dir="2700000" algn="tl">
                    <a:srgbClr val="000000"/>
                  </a:outerShdw>
                </a:effectLst>
              </a:rPr>
              <a:t>s</a:t>
            </a:r>
            <a:r>
              <a:rPr lang="en-US" altLang="en-US" sz="4800" b="1" noProof="1">
                <a:solidFill>
                  <a:srgbClr val="FF6600"/>
                </a:solidFill>
                <a:effectLst>
                  <a:outerShdw blurRad="38100" dist="38100" dir="2700000" algn="tl">
                    <a:srgbClr val="000000"/>
                  </a:outerShdw>
                </a:effectLst>
              </a:rPr>
              <a:t> Ca</a:t>
            </a:r>
            <a:r>
              <a:rPr lang="en-US" altLang="en-US" sz="4800" b="1">
                <a:solidFill>
                  <a:srgbClr val="FF6600"/>
                </a:solidFill>
                <a:effectLst>
                  <a:outerShdw blurRad="38100" dist="38100" dir="2700000" algn="tl">
                    <a:srgbClr val="000000"/>
                  </a:outerShdw>
                </a:effectLst>
              </a:rPr>
              <a:t>lacas</a:t>
            </a:r>
            <a:endParaRPr lang="en-US" altLang="en-US" sz="4800" b="1" noProof="1">
              <a:solidFill>
                <a:srgbClr val="FF6600"/>
              </a:solidFill>
              <a:effectLst>
                <a:outerShdw blurRad="38100" dist="38100" dir="2700000" algn="tl">
                  <a:srgbClr val="000000"/>
                </a:outerShdw>
              </a:effectLst>
            </a:endParaRPr>
          </a:p>
        </p:txBody>
      </p:sp>
      <p:sp>
        <p:nvSpPr>
          <p:cNvPr id="20484" name="Rectangle 4"/>
          <p:cNvSpPr>
            <a:spLocks noChangeArrowheads="1"/>
          </p:cNvSpPr>
          <p:nvPr/>
        </p:nvSpPr>
        <p:spPr bwMode="auto">
          <a:xfrm>
            <a:off x="76200" y="838200"/>
            <a:ext cx="4562475"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en-US" altLang="en-US" b="1" noProof="1"/>
              <a:t>• </a:t>
            </a:r>
            <a:r>
              <a:rPr lang="en-US" altLang="en-US"/>
              <a:t>Skeletons are often shown in everyday activities which depict a dead person’s profession or interests.</a:t>
            </a:r>
            <a:endParaRPr lang="en-US" altLang="en-US" noProof="1"/>
          </a:p>
        </p:txBody>
      </p:sp>
      <p:pic>
        <p:nvPicPr>
          <p:cNvPr id="20488" name="Picture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75" y="2438400"/>
            <a:ext cx="2994025" cy="3962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9" name="Picture 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72000" y="0"/>
            <a:ext cx="4572000" cy="2597150"/>
          </a:xfrm>
          <a:prstGeom prst="rect">
            <a:avLst/>
          </a:prstGeom>
          <a:noFill/>
          <a:extLst>
            <a:ext uri="{909E8E84-426E-40DD-AFC4-6F175D3DCCD1}">
              <a14:hiddenFill xmlns:a14="http://schemas.microsoft.com/office/drawing/2010/main">
                <a:solidFill>
                  <a:srgbClr val="FFFFFF"/>
                </a:solidFill>
              </a14:hiddenFill>
            </a:ext>
          </a:extLst>
        </p:spPr>
      </p:pic>
      <p:pic>
        <p:nvPicPr>
          <p:cNvPr id="20490"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6838" y="2949575"/>
            <a:ext cx="5237162" cy="31464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r>
              <a:rPr lang="en-US" altLang="en-US" u="sng">
                <a:solidFill>
                  <a:srgbClr val="FF6600"/>
                </a:solidFill>
                <a:effectLst>
                  <a:outerShdw blurRad="38100" dist="38100" dir="2700000" algn="tl">
                    <a:srgbClr val="000000"/>
                  </a:outerShdw>
                </a:effectLst>
              </a:rPr>
              <a:t>Calacas</a:t>
            </a:r>
          </a:p>
        </p:txBody>
      </p:sp>
      <p:sp>
        <p:nvSpPr>
          <p:cNvPr id="32771" name="Text Box 3"/>
          <p:cNvSpPr txBox="1">
            <a:spLocks noChangeArrowheads="1"/>
          </p:cNvSpPr>
          <p:nvPr/>
        </p:nvSpPr>
        <p:spPr bwMode="auto">
          <a:xfrm>
            <a:off x="669925" y="2022475"/>
            <a:ext cx="7254875" cy="2838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en-US" sz="3600" b="1" u="sng">
                <a:latin typeface="Times New Roman" pitchFamily="1" charset="0"/>
              </a:rPr>
              <a:t>Calacas</a:t>
            </a:r>
            <a:r>
              <a:rPr lang="en-US" altLang="en-US" sz="3600">
                <a:latin typeface="Times New Roman" pitchFamily="1" charset="0"/>
              </a:rPr>
              <a:t> are </a:t>
            </a:r>
            <a:r>
              <a:rPr lang="en-US" altLang="en-US" sz="3600" b="1" u="sng">
                <a:latin typeface="Times New Roman" pitchFamily="1" charset="0"/>
              </a:rPr>
              <a:t>skeletons</a:t>
            </a:r>
            <a:r>
              <a:rPr lang="en-US" altLang="en-US" sz="3600">
                <a:latin typeface="Times New Roman" pitchFamily="1" charset="0"/>
              </a:rPr>
              <a:t> used by dancers and are always used for the decoration of the Offering and on fireplaces.  They are made by artists and are sold for decoration. </a:t>
            </a:r>
          </a:p>
        </p:txBody>
      </p:sp>
    </p:spTree>
  </p:cSld>
  <p:clrMapOvr>
    <a:masterClrMapping/>
  </p:clrMapOvr>
  <p:transition advTm="20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685800" y="76200"/>
            <a:ext cx="7772400" cy="1143000"/>
          </a:xfrm>
        </p:spPr>
        <p:txBody>
          <a:bodyPr/>
          <a:lstStyle/>
          <a:p>
            <a:r>
              <a:rPr lang="en-US" altLang="en-US" u="sng">
                <a:solidFill>
                  <a:srgbClr val="FF6600"/>
                </a:solidFill>
                <a:effectLst>
                  <a:outerShdw blurRad="38100" dist="38100" dir="2700000" algn="tl">
                    <a:srgbClr val="000000"/>
                  </a:outerShdw>
                </a:effectLst>
              </a:rPr>
              <a:t>Calacas</a:t>
            </a:r>
          </a:p>
        </p:txBody>
      </p:sp>
      <p:pic>
        <p:nvPicPr>
          <p:cNvPr id="33795" name="Picture 3" descr="calaca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219200"/>
            <a:ext cx="5791200" cy="503872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0"/>
  <p:timing>
    <p:tnLst>
      <p:par>
        <p:cTn id="1" dur="indefinite" restart="never" nodeType="tmRoot"/>
      </p:par>
    </p:tnLst>
  </p:timing>
</p:sld>
</file>

<file path=ppt/theme/theme1.xml><?xml version="1.0" encoding="utf-8"?>
<a:theme xmlns:a="http://schemas.openxmlformats.org/drawingml/2006/main" name="Default Design">
  <a:themeElements>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4580</TotalTime>
  <Words>1036</Words>
  <Application>Microsoft Office PowerPoint</Application>
  <PresentationFormat>On-screen Show (4:3)</PresentationFormat>
  <Paragraphs>158</Paragraphs>
  <Slides>27</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Comic Sans MS</vt:lpstr>
      <vt:lpstr>Times New Roman</vt:lpstr>
      <vt:lpstr>Default Design</vt:lpstr>
      <vt:lpstr>PowerPoint Presentation</vt:lpstr>
      <vt:lpstr>PowerPoint Presentation</vt:lpstr>
      <vt:lpstr>PowerPoint Presentation</vt:lpstr>
      <vt:lpstr>PowerPoint Presentation</vt:lpstr>
      <vt:lpstr>PowerPoint Presentation</vt:lpstr>
      <vt:lpstr>Music and Dance</vt:lpstr>
      <vt:lpstr>PowerPoint Presentation</vt:lpstr>
      <vt:lpstr>Calacas</vt:lpstr>
      <vt:lpstr>Calacas</vt:lpstr>
      <vt:lpstr>PowerPoint Presentation</vt:lpstr>
      <vt:lpstr>PowerPoint Presentation</vt:lpstr>
      <vt:lpstr>PowerPoint Presentation</vt:lpstr>
      <vt:lpstr>Catrina</vt:lpstr>
      <vt:lpstr>Works of José Guadalupe Posada</vt:lpstr>
      <vt:lpstr>PowerPoint Presentation</vt:lpstr>
      <vt:lpstr>PowerPoint Presentation</vt:lpstr>
      <vt:lpstr>PowerPoint Presentation</vt:lpstr>
      <vt:lpstr>PowerPoint Presentation</vt:lpstr>
      <vt:lpstr>Mole  -meat dishes in spicy sauces</vt:lpstr>
      <vt:lpstr>Atole de leche -A warm almost porridge-like drink made thick with masa. </vt:lpstr>
      <vt:lpstr>PowerPoint Presentation</vt:lpstr>
      <vt:lpstr>PowerPoint Presentation</vt:lpstr>
      <vt:lpstr>Muralismo- (muralism)</vt:lpstr>
      <vt:lpstr>El día de los muertos - Diego Rivera</vt:lpstr>
      <vt:lpstr>PowerPoint Presentation</vt:lpstr>
      <vt:lpstr>PowerPoint Presentation</vt:lpstr>
      <vt:lpstr>PowerPoint Presentation</vt:lpstr>
    </vt:vector>
  </TitlesOfParts>
  <Company>TRCS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Helen Zumaeta</dc:creator>
  <cp:lastModifiedBy>Helen Zumaeta</cp:lastModifiedBy>
  <cp:revision>11</cp:revision>
  <dcterms:created xsi:type="dcterms:W3CDTF">2008-10-24T13:08:01Z</dcterms:created>
  <dcterms:modified xsi:type="dcterms:W3CDTF">2013-10-28T17:17:17Z</dcterms:modified>
</cp:coreProperties>
</file>